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4" r:id="rId4"/>
  </p:sldMasterIdLst>
  <p:notesMasterIdLst>
    <p:notesMasterId r:id="rId27"/>
  </p:notesMasterIdLst>
  <p:handoutMasterIdLst>
    <p:handoutMasterId r:id="rId28"/>
  </p:handoutMasterIdLst>
  <p:sldIdLst>
    <p:sldId id="403" r:id="rId5"/>
    <p:sldId id="454" r:id="rId6"/>
    <p:sldId id="452" r:id="rId7"/>
    <p:sldId id="459" r:id="rId8"/>
    <p:sldId id="457" r:id="rId9"/>
    <p:sldId id="455" r:id="rId10"/>
    <p:sldId id="464" r:id="rId11"/>
    <p:sldId id="458" r:id="rId12"/>
    <p:sldId id="461" r:id="rId13"/>
    <p:sldId id="467" r:id="rId14"/>
    <p:sldId id="468" r:id="rId15"/>
    <p:sldId id="469" r:id="rId16"/>
    <p:sldId id="484" r:id="rId17"/>
    <p:sldId id="465" r:id="rId18"/>
    <p:sldId id="462" r:id="rId19"/>
    <p:sldId id="463" r:id="rId20"/>
    <p:sldId id="474" r:id="rId21"/>
    <p:sldId id="470" r:id="rId22"/>
    <p:sldId id="476" r:id="rId23"/>
    <p:sldId id="477" r:id="rId24"/>
    <p:sldId id="480" r:id="rId25"/>
    <p:sldId id="449" r:id="rId26"/>
  </p:sldIdLst>
  <p:sldSz cx="9144000" cy="5715000" type="screen16x10"/>
  <p:notesSz cx="6858000" cy="9144000"/>
  <p:defaultTextStyle>
    <a:defPPr>
      <a:defRPr lang="en-US"/>
    </a:defPPr>
    <a:lvl1pPr marL="0" algn="l" defTabSz="405185" rtl="0" eaLnBrk="1" latinLnBrk="0" hangingPunct="1">
      <a:defRPr sz="1600" kern="1200">
        <a:solidFill>
          <a:schemeClr val="tx1"/>
        </a:solidFill>
        <a:latin typeface="+mn-lt"/>
        <a:ea typeface="+mn-ea"/>
        <a:cs typeface="+mn-cs"/>
      </a:defRPr>
    </a:lvl1pPr>
    <a:lvl2pPr marL="405185" algn="l" defTabSz="405185" rtl="0" eaLnBrk="1" latinLnBrk="0" hangingPunct="1">
      <a:defRPr sz="1600" kern="1200">
        <a:solidFill>
          <a:schemeClr val="tx1"/>
        </a:solidFill>
        <a:latin typeface="+mn-lt"/>
        <a:ea typeface="+mn-ea"/>
        <a:cs typeface="+mn-cs"/>
      </a:defRPr>
    </a:lvl2pPr>
    <a:lvl3pPr marL="810372" algn="l" defTabSz="405185" rtl="0" eaLnBrk="1" latinLnBrk="0" hangingPunct="1">
      <a:defRPr sz="1600" kern="1200">
        <a:solidFill>
          <a:schemeClr val="tx1"/>
        </a:solidFill>
        <a:latin typeface="+mn-lt"/>
        <a:ea typeface="+mn-ea"/>
        <a:cs typeface="+mn-cs"/>
      </a:defRPr>
    </a:lvl3pPr>
    <a:lvl4pPr marL="1215556" algn="l" defTabSz="405185" rtl="0" eaLnBrk="1" latinLnBrk="0" hangingPunct="1">
      <a:defRPr sz="1600" kern="1200">
        <a:solidFill>
          <a:schemeClr val="tx1"/>
        </a:solidFill>
        <a:latin typeface="+mn-lt"/>
        <a:ea typeface="+mn-ea"/>
        <a:cs typeface="+mn-cs"/>
      </a:defRPr>
    </a:lvl4pPr>
    <a:lvl5pPr marL="1620741" algn="l" defTabSz="405185" rtl="0" eaLnBrk="1" latinLnBrk="0" hangingPunct="1">
      <a:defRPr sz="1600" kern="1200">
        <a:solidFill>
          <a:schemeClr val="tx1"/>
        </a:solidFill>
        <a:latin typeface="+mn-lt"/>
        <a:ea typeface="+mn-ea"/>
        <a:cs typeface="+mn-cs"/>
      </a:defRPr>
    </a:lvl5pPr>
    <a:lvl6pPr marL="2025928" algn="l" defTabSz="405185" rtl="0" eaLnBrk="1" latinLnBrk="0" hangingPunct="1">
      <a:defRPr sz="1600" kern="1200">
        <a:solidFill>
          <a:schemeClr val="tx1"/>
        </a:solidFill>
        <a:latin typeface="+mn-lt"/>
        <a:ea typeface="+mn-ea"/>
        <a:cs typeface="+mn-cs"/>
      </a:defRPr>
    </a:lvl6pPr>
    <a:lvl7pPr marL="2431112" algn="l" defTabSz="405185" rtl="0" eaLnBrk="1" latinLnBrk="0" hangingPunct="1">
      <a:defRPr sz="1600" kern="1200">
        <a:solidFill>
          <a:schemeClr val="tx1"/>
        </a:solidFill>
        <a:latin typeface="+mn-lt"/>
        <a:ea typeface="+mn-ea"/>
        <a:cs typeface="+mn-cs"/>
      </a:defRPr>
    </a:lvl7pPr>
    <a:lvl8pPr marL="2836298" algn="l" defTabSz="405185" rtl="0" eaLnBrk="1" latinLnBrk="0" hangingPunct="1">
      <a:defRPr sz="1600" kern="1200">
        <a:solidFill>
          <a:schemeClr val="tx1"/>
        </a:solidFill>
        <a:latin typeface="+mn-lt"/>
        <a:ea typeface="+mn-ea"/>
        <a:cs typeface="+mn-cs"/>
      </a:defRPr>
    </a:lvl8pPr>
    <a:lvl9pPr marL="3241484" algn="l" defTabSz="405185"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0">
          <p15:clr>
            <a:srgbClr val="A4A3A4"/>
          </p15:clr>
        </p15:guide>
        <p15:guide id="2" pos="50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E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5D23D-E495-B143-BE69-91EB46638905}" v="114" dt="2025-11-18T08:31:43.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1"/>
    <p:restoredTop sz="94630"/>
  </p:normalViewPr>
  <p:slideViewPr>
    <p:cSldViewPr snapToGrid="0">
      <p:cViewPr varScale="1">
        <p:scale>
          <a:sx n="136" d="100"/>
          <a:sy n="136" d="100"/>
        </p:scale>
        <p:origin x="1536" y="184"/>
      </p:cViewPr>
      <p:guideLst>
        <p:guide orient="horz" pos="3570"/>
        <p:guide pos="509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b See" userId="886e44e8-9dc7-430c-a8f8-1e3400bbf428" providerId="ADAL" clId="{C749BB9E-A42C-5730-9D85-627E70C75CBF}"/>
    <pc:docChg chg="undo custSel addSld delSld modSld sldOrd">
      <pc:chgData name="Seb See" userId="886e44e8-9dc7-430c-a8f8-1e3400bbf428" providerId="ADAL" clId="{C749BB9E-A42C-5730-9D85-627E70C75CBF}" dt="2025-11-18T08:57:50.166" v="9253" actId="2696"/>
      <pc:docMkLst>
        <pc:docMk/>
      </pc:docMkLst>
      <pc:sldChg chg="modSp mod">
        <pc:chgData name="Seb See" userId="886e44e8-9dc7-430c-a8f8-1e3400bbf428" providerId="ADAL" clId="{C749BB9E-A42C-5730-9D85-627E70C75CBF}" dt="2025-11-13T10:33:15.520" v="1694" actId="20577"/>
        <pc:sldMkLst>
          <pc:docMk/>
          <pc:sldMk cId="234241754" sldId="403"/>
        </pc:sldMkLst>
        <pc:spChg chg="mod">
          <ac:chgData name="Seb See" userId="886e44e8-9dc7-430c-a8f8-1e3400bbf428" providerId="ADAL" clId="{C749BB9E-A42C-5730-9D85-627E70C75CBF}" dt="2025-11-13T10:33:15.520" v="1694" actId="20577"/>
          <ac:spMkLst>
            <pc:docMk/>
            <pc:sldMk cId="234241754" sldId="403"/>
            <ac:spMk id="3" creationId="{00000000-0000-0000-0000-000000000000}"/>
          </ac:spMkLst>
        </pc:spChg>
      </pc:sldChg>
      <pc:sldChg chg="modSp mod ord">
        <pc:chgData name="Seb See" userId="886e44e8-9dc7-430c-a8f8-1e3400bbf428" providerId="ADAL" clId="{C749BB9E-A42C-5730-9D85-627E70C75CBF}" dt="2025-11-13T10:43:54.566" v="2352" actId="20577"/>
        <pc:sldMkLst>
          <pc:docMk/>
          <pc:sldMk cId="3035430833" sldId="452"/>
        </pc:sldMkLst>
        <pc:spChg chg="mod">
          <ac:chgData name="Seb See" userId="886e44e8-9dc7-430c-a8f8-1e3400bbf428" providerId="ADAL" clId="{C749BB9E-A42C-5730-9D85-627E70C75CBF}" dt="2025-11-13T10:43:54.566" v="2352" actId="20577"/>
          <ac:spMkLst>
            <pc:docMk/>
            <pc:sldMk cId="3035430833" sldId="452"/>
            <ac:spMk id="2" creationId="{23583530-461A-4A37-3298-5ABC9B8C0014}"/>
          </ac:spMkLst>
        </pc:spChg>
        <pc:spChg chg="mod">
          <ac:chgData name="Seb See" userId="886e44e8-9dc7-430c-a8f8-1e3400bbf428" providerId="ADAL" clId="{C749BB9E-A42C-5730-9D85-627E70C75CBF}" dt="2025-11-13T10:32:56.790" v="1686" actId="20577"/>
          <ac:spMkLst>
            <pc:docMk/>
            <pc:sldMk cId="3035430833" sldId="452"/>
            <ac:spMk id="5" creationId="{9DD88366-B3AA-4E9F-F525-E3A373C5F5B0}"/>
          </ac:spMkLst>
        </pc:spChg>
      </pc:sldChg>
      <pc:sldChg chg="modSp add mod ord">
        <pc:chgData name="Seb See" userId="886e44e8-9dc7-430c-a8f8-1e3400bbf428" providerId="ADAL" clId="{C749BB9E-A42C-5730-9D85-627E70C75CBF}" dt="2025-11-13T10:31:41.221" v="1493" actId="20577"/>
        <pc:sldMkLst>
          <pc:docMk/>
          <pc:sldMk cId="2940943754" sldId="454"/>
        </pc:sldMkLst>
        <pc:spChg chg="mod">
          <ac:chgData name="Seb See" userId="886e44e8-9dc7-430c-a8f8-1e3400bbf428" providerId="ADAL" clId="{C749BB9E-A42C-5730-9D85-627E70C75CBF}" dt="2025-11-13T10:31:41.221" v="1493" actId="20577"/>
          <ac:spMkLst>
            <pc:docMk/>
            <pc:sldMk cId="2940943754" sldId="454"/>
            <ac:spMk id="7" creationId="{3513BB82-14F6-E30A-E3EF-C94FC1A58880}"/>
          </ac:spMkLst>
        </pc:spChg>
      </pc:sldChg>
      <pc:sldChg chg="modSp add mod">
        <pc:chgData name="Seb See" userId="886e44e8-9dc7-430c-a8f8-1e3400bbf428" providerId="ADAL" clId="{C749BB9E-A42C-5730-9D85-627E70C75CBF}" dt="2025-11-13T10:43:48.954" v="2344" actId="20577"/>
        <pc:sldMkLst>
          <pc:docMk/>
          <pc:sldMk cId="1812079969" sldId="455"/>
        </pc:sldMkLst>
        <pc:spChg chg="mod">
          <ac:chgData name="Seb See" userId="886e44e8-9dc7-430c-a8f8-1e3400bbf428" providerId="ADAL" clId="{C749BB9E-A42C-5730-9D85-627E70C75CBF}" dt="2025-11-13T10:43:48.954" v="2344" actId="20577"/>
          <ac:spMkLst>
            <pc:docMk/>
            <pc:sldMk cId="1812079969" sldId="455"/>
            <ac:spMk id="2" creationId="{5EFFA053-C9A9-96FA-6163-39F9F9E0AE72}"/>
          </ac:spMkLst>
        </pc:spChg>
        <pc:spChg chg="mod">
          <ac:chgData name="Seb See" userId="886e44e8-9dc7-430c-a8f8-1e3400bbf428" providerId="ADAL" clId="{C749BB9E-A42C-5730-9D85-627E70C75CBF}" dt="2025-11-13T10:43:39.010" v="2335" actId="20577"/>
          <ac:spMkLst>
            <pc:docMk/>
            <pc:sldMk cId="1812079969" sldId="455"/>
            <ac:spMk id="5" creationId="{6C146620-F6F6-5791-3493-ADB474E46FDC}"/>
          </ac:spMkLst>
        </pc:spChg>
      </pc:sldChg>
      <pc:sldChg chg="modSp add mod ord">
        <pc:chgData name="Seb See" userId="886e44e8-9dc7-430c-a8f8-1e3400bbf428" providerId="ADAL" clId="{C749BB9E-A42C-5730-9D85-627E70C75CBF}" dt="2025-11-13T10:25:43.454" v="775" actId="20577"/>
        <pc:sldMkLst>
          <pc:docMk/>
          <pc:sldMk cId="3626919914" sldId="457"/>
        </pc:sldMkLst>
        <pc:spChg chg="mod">
          <ac:chgData name="Seb See" userId="886e44e8-9dc7-430c-a8f8-1e3400bbf428" providerId="ADAL" clId="{C749BB9E-A42C-5730-9D85-627E70C75CBF}" dt="2025-11-13T10:25:43.454" v="775" actId="20577"/>
          <ac:spMkLst>
            <pc:docMk/>
            <pc:sldMk cId="3626919914" sldId="457"/>
            <ac:spMk id="7" creationId="{A8B9617D-DB8D-D83F-16FE-43491BCDF1FD}"/>
          </ac:spMkLst>
        </pc:spChg>
      </pc:sldChg>
      <pc:sldChg chg="addSp delSp modSp add mod">
        <pc:chgData name="Seb See" userId="886e44e8-9dc7-430c-a8f8-1e3400bbf428" providerId="ADAL" clId="{C749BB9E-A42C-5730-9D85-627E70C75CBF}" dt="2025-11-13T14:43:17.580" v="7279" actId="20577"/>
        <pc:sldMkLst>
          <pc:docMk/>
          <pc:sldMk cId="1907182278" sldId="458"/>
        </pc:sldMkLst>
        <pc:spChg chg="add mod">
          <ac:chgData name="Seb See" userId="886e44e8-9dc7-430c-a8f8-1e3400bbf428" providerId="ADAL" clId="{C749BB9E-A42C-5730-9D85-627E70C75CBF}" dt="2025-11-13T11:06:01.193" v="3594" actId="113"/>
          <ac:spMkLst>
            <pc:docMk/>
            <pc:sldMk cId="1907182278" sldId="458"/>
            <ac:spMk id="36" creationId="{5111C416-7BDF-564B-EF47-C26A22D660A4}"/>
          </ac:spMkLst>
        </pc:spChg>
        <pc:spChg chg="add mod">
          <ac:chgData name="Seb See" userId="886e44e8-9dc7-430c-a8f8-1e3400bbf428" providerId="ADAL" clId="{C749BB9E-A42C-5730-9D85-627E70C75CBF}" dt="2025-11-13T11:10:20.682" v="3869" actId="20577"/>
          <ac:spMkLst>
            <pc:docMk/>
            <pc:sldMk cId="1907182278" sldId="458"/>
            <ac:spMk id="37" creationId="{0831DFCF-2BD1-05F7-BEF4-5E9051B1D13A}"/>
          </ac:spMkLst>
        </pc:spChg>
        <pc:spChg chg="add mod">
          <ac:chgData name="Seb See" userId="886e44e8-9dc7-430c-a8f8-1e3400bbf428" providerId="ADAL" clId="{C749BB9E-A42C-5730-9D85-627E70C75CBF}" dt="2025-11-13T14:43:17.580" v="7279" actId="20577"/>
          <ac:spMkLst>
            <pc:docMk/>
            <pc:sldMk cId="1907182278" sldId="458"/>
            <ac:spMk id="43" creationId="{7ABC8944-A6A4-DCC0-2DA4-8A695CEB5AE0}"/>
          </ac:spMkLst>
        </pc:spChg>
        <pc:spChg chg="add mod">
          <ac:chgData name="Seb See" userId="886e44e8-9dc7-430c-a8f8-1e3400bbf428" providerId="ADAL" clId="{C749BB9E-A42C-5730-9D85-627E70C75CBF}" dt="2025-11-13T14:04:25.531" v="6012" actId="20577"/>
          <ac:spMkLst>
            <pc:docMk/>
            <pc:sldMk cId="1907182278" sldId="458"/>
            <ac:spMk id="44" creationId="{CB379104-E3C6-5458-8D7A-F57EF596AF08}"/>
          </ac:spMkLst>
        </pc:spChg>
        <pc:picChg chg="add mod">
          <ac:chgData name="Seb See" userId="886e44e8-9dc7-430c-a8f8-1e3400bbf428" providerId="ADAL" clId="{C749BB9E-A42C-5730-9D85-627E70C75CBF}" dt="2025-11-13T10:54:11.220" v="2760" actId="1076"/>
          <ac:picMkLst>
            <pc:docMk/>
            <pc:sldMk cId="1907182278" sldId="458"/>
            <ac:picMk id="8" creationId="{F10E061F-B249-FE14-0602-2A7A765FFCF6}"/>
          </ac:picMkLst>
        </pc:picChg>
        <pc:cxnChg chg="add mod">
          <ac:chgData name="Seb See" userId="886e44e8-9dc7-430c-a8f8-1e3400bbf428" providerId="ADAL" clId="{C749BB9E-A42C-5730-9D85-627E70C75CBF}" dt="2025-11-13T10:55:15.051" v="2785" actId="1035"/>
          <ac:cxnSpMkLst>
            <pc:docMk/>
            <pc:sldMk cId="1907182278" sldId="458"/>
            <ac:cxnSpMk id="21" creationId="{87A70078-8344-249A-1BBF-F056B562B1BA}"/>
          </ac:cxnSpMkLst>
        </pc:cxnChg>
        <pc:cxnChg chg="add mod">
          <ac:chgData name="Seb See" userId="886e44e8-9dc7-430c-a8f8-1e3400bbf428" providerId="ADAL" clId="{C749BB9E-A42C-5730-9D85-627E70C75CBF}" dt="2025-11-13T11:00:01.400" v="3003" actId="14100"/>
          <ac:cxnSpMkLst>
            <pc:docMk/>
            <pc:sldMk cId="1907182278" sldId="458"/>
            <ac:cxnSpMk id="25" creationId="{8DE50490-A05C-FA34-5FEE-894009B57E75}"/>
          </ac:cxnSpMkLst>
        </pc:cxnChg>
        <pc:cxnChg chg="add mod">
          <ac:chgData name="Seb See" userId="886e44e8-9dc7-430c-a8f8-1e3400bbf428" providerId="ADAL" clId="{C749BB9E-A42C-5730-9D85-627E70C75CBF}" dt="2025-11-13T10:56:03.809" v="2798" actId="14100"/>
          <ac:cxnSpMkLst>
            <pc:docMk/>
            <pc:sldMk cId="1907182278" sldId="458"/>
            <ac:cxnSpMk id="29" creationId="{6349D3A2-15AD-9C17-B2BB-A72BB029BD4B}"/>
          </ac:cxnSpMkLst>
        </pc:cxnChg>
        <pc:cxnChg chg="add mod">
          <ac:chgData name="Seb See" userId="886e44e8-9dc7-430c-a8f8-1e3400bbf428" providerId="ADAL" clId="{C749BB9E-A42C-5730-9D85-627E70C75CBF}" dt="2025-11-13T11:00:07.242" v="3005" actId="14100"/>
          <ac:cxnSpMkLst>
            <pc:docMk/>
            <pc:sldMk cId="1907182278" sldId="458"/>
            <ac:cxnSpMk id="33" creationId="{9946FBC3-33E3-9BF2-3A2E-F5416F558278}"/>
          </ac:cxnSpMkLst>
        </pc:cxnChg>
      </pc:sldChg>
      <pc:sldChg chg="modSp add mod ord">
        <pc:chgData name="Seb See" userId="886e44e8-9dc7-430c-a8f8-1e3400bbf428" providerId="ADAL" clId="{C749BB9E-A42C-5730-9D85-627E70C75CBF}" dt="2025-11-13T10:47:22.396" v="2631" actId="20577"/>
        <pc:sldMkLst>
          <pc:docMk/>
          <pc:sldMk cId="3797460697" sldId="459"/>
        </pc:sldMkLst>
        <pc:spChg chg="mod">
          <ac:chgData name="Seb See" userId="886e44e8-9dc7-430c-a8f8-1e3400bbf428" providerId="ADAL" clId="{C749BB9E-A42C-5730-9D85-627E70C75CBF}" dt="2025-11-13T10:31:13.240" v="1463" actId="20577"/>
          <ac:spMkLst>
            <pc:docMk/>
            <pc:sldMk cId="3797460697" sldId="459"/>
            <ac:spMk id="2" creationId="{78D43304-20CC-8CD8-D860-20B912017027}"/>
          </ac:spMkLst>
        </pc:spChg>
        <pc:spChg chg="mod">
          <ac:chgData name="Seb See" userId="886e44e8-9dc7-430c-a8f8-1e3400bbf428" providerId="ADAL" clId="{C749BB9E-A42C-5730-9D85-627E70C75CBF}" dt="2025-11-13T10:47:22.396" v="2631" actId="20577"/>
          <ac:spMkLst>
            <pc:docMk/>
            <pc:sldMk cId="3797460697" sldId="459"/>
            <ac:spMk id="5" creationId="{75E33089-A458-02C8-FB34-3D6F2AE2A5B1}"/>
          </ac:spMkLst>
        </pc:spChg>
      </pc:sldChg>
      <pc:sldChg chg="modSp add del mod ord">
        <pc:chgData name="Seb See" userId="886e44e8-9dc7-430c-a8f8-1e3400bbf428" providerId="ADAL" clId="{C749BB9E-A42C-5730-9D85-627E70C75CBF}" dt="2025-11-18T08:57:48.480" v="9252" actId="2696"/>
        <pc:sldMkLst>
          <pc:docMk/>
          <pc:sldMk cId="3515632322" sldId="460"/>
        </pc:sldMkLst>
        <pc:spChg chg="mod">
          <ac:chgData name="Seb See" userId="886e44e8-9dc7-430c-a8f8-1e3400bbf428" providerId="ADAL" clId="{C749BB9E-A42C-5730-9D85-627E70C75CBF}" dt="2025-11-13T15:52:06.319" v="8651" actId="20577"/>
          <ac:spMkLst>
            <pc:docMk/>
            <pc:sldMk cId="3515632322" sldId="460"/>
            <ac:spMk id="5" creationId="{7B7D4205-9E0B-D041-761D-2F893B0E2813}"/>
          </ac:spMkLst>
        </pc:spChg>
      </pc:sldChg>
      <pc:sldChg chg="addSp delSp modSp add mod">
        <pc:chgData name="Seb See" userId="886e44e8-9dc7-430c-a8f8-1e3400bbf428" providerId="ADAL" clId="{C749BB9E-A42C-5730-9D85-627E70C75CBF}" dt="2025-11-13T11:14:53.061" v="4381" actId="20577"/>
        <pc:sldMkLst>
          <pc:docMk/>
          <pc:sldMk cId="2470862221" sldId="461"/>
        </pc:sldMkLst>
        <pc:spChg chg="mod">
          <ac:chgData name="Seb See" userId="886e44e8-9dc7-430c-a8f8-1e3400bbf428" providerId="ADAL" clId="{C749BB9E-A42C-5730-9D85-627E70C75CBF}" dt="2025-11-13T11:10:38.334" v="3896" actId="20577"/>
          <ac:spMkLst>
            <pc:docMk/>
            <pc:sldMk cId="2470862221" sldId="461"/>
            <ac:spMk id="2" creationId="{06D287B5-99EB-17F7-715D-2558AD2260FA}"/>
          </ac:spMkLst>
        </pc:spChg>
        <pc:spChg chg="add mod">
          <ac:chgData name="Seb See" userId="886e44e8-9dc7-430c-a8f8-1e3400bbf428" providerId="ADAL" clId="{C749BB9E-A42C-5730-9D85-627E70C75CBF}" dt="2025-11-13T11:13:01.460" v="4089" actId="1076"/>
          <ac:spMkLst>
            <pc:docMk/>
            <pc:sldMk cId="2470862221" sldId="461"/>
            <ac:spMk id="11" creationId="{CE272964-6BBF-A862-3BE0-E9B0BA8CEAF0}"/>
          </ac:spMkLst>
        </pc:spChg>
        <pc:spChg chg="add mod">
          <ac:chgData name="Seb See" userId="886e44e8-9dc7-430c-a8f8-1e3400bbf428" providerId="ADAL" clId="{C749BB9E-A42C-5730-9D85-627E70C75CBF}" dt="2025-11-13T11:14:53.061" v="4381" actId="20577"/>
          <ac:spMkLst>
            <pc:docMk/>
            <pc:sldMk cId="2470862221" sldId="461"/>
            <ac:spMk id="12" creationId="{2C37E5DF-095E-59C6-D39B-06F1F2106A5B}"/>
          </ac:spMkLst>
        </pc:spChg>
        <pc:picChg chg="add mod">
          <ac:chgData name="Seb See" userId="886e44e8-9dc7-430c-a8f8-1e3400bbf428" providerId="ADAL" clId="{C749BB9E-A42C-5730-9D85-627E70C75CBF}" dt="2025-11-13T11:09:36.243" v="3767" actId="1076"/>
          <ac:picMkLst>
            <pc:docMk/>
            <pc:sldMk cId="2470862221" sldId="461"/>
            <ac:picMk id="6" creationId="{A2629529-FBEF-6619-5B3B-8044912DF01A}"/>
          </ac:picMkLst>
        </pc:picChg>
        <pc:cxnChg chg="add mod">
          <ac:chgData name="Seb See" userId="886e44e8-9dc7-430c-a8f8-1e3400bbf428" providerId="ADAL" clId="{C749BB9E-A42C-5730-9D85-627E70C75CBF}" dt="2025-11-13T11:10:52.940" v="3898" actId="1076"/>
          <ac:cxnSpMkLst>
            <pc:docMk/>
            <pc:sldMk cId="2470862221" sldId="461"/>
            <ac:cxnSpMk id="7" creationId="{E4BC9FCF-D6A1-2F93-A9D7-DF4F87A0CC04}"/>
          </ac:cxnSpMkLst>
        </pc:cxnChg>
        <pc:cxnChg chg="add mod">
          <ac:chgData name="Seb See" userId="886e44e8-9dc7-430c-a8f8-1e3400bbf428" providerId="ADAL" clId="{C749BB9E-A42C-5730-9D85-627E70C75CBF}" dt="2025-11-13T11:11:01.951" v="3902" actId="14100"/>
          <ac:cxnSpMkLst>
            <pc:docMk/>
            <pc:sldMk cId="2470862221" sldId="461"/>
            <ac:cxnSpMk id="8" creationId="{605CBDFA-9F0D-51A5-A045-19CABEA79041}"/>
          </ac:cxnSpMkLst>
        </pc:cxnChg>
      </pc:sldChg>
      <pc:sldChg chg="addSp delSp modSp add mod">
        <pc:chgData name="Seb See" userId="886e44e8-9dc7-430c-a8f8-1e3400bbf428" providerId="ADAL" clId="{C749BB9E-A42C-5730-9D85-627E70C75CBF}" dt="2025-11-13T14:24:55.555" v="6398" actId="20577"/>
        <pc:sldMkLst>
          <pc:docMk/>
          <pc:sldMk cId="4074511201" sldId="462"/>
        </pc:sldMkLst>
        <pc:spChg chg="mod">
          <ac:chgData name="Seb See" userId="886e44e8-9dc7-430c-a8f8-1e3400bbf428" providerId="ADAL" clId="{C749BB9E-A42C-5730-9D85-627E70C75CBF}" dt="2025-11-13T14:24:55.555" v="6398" actId="20577"/>
          <ac:spMkLst>
            <pc:docMk/>
            <pc:sldMk cId="4074511201" sldId="462"/>
            <ac:spMk id="2" creationId="{B2E94397-D1CF-48CE-C8DD-C43B09B37AFF}"/>
          </ac:spMkLst>
        </pc:spChg>
        <pc:spChg chg="add mod">
          <ac:chgData name="Seb See" userId="886e44e8-9dc7-430c-a8f8-1e3400bbf428" providerId="ADAL" clId="{C749BB9E-A42C-5730-9D85-627E70C75CBF}" dt="2025-11-13T14:15:55.337" v="6125" actId="1076"/>
          <ac:spMkLst>
            <pc:docMk/>
            <pc:sldMk cId="4074511201" sldId="462"/>
            <ac:spMk id="11" creationId="{C66D3F55-EC86-F91D-84C9-5CD183026581}"/>
          </ac:spMkLst>
        </pc:spChg>
        <pc:spChg chg="add mod">
          <ac:chgData name="Seb See" userId="886e44e8-9dc7-430c-a8f8-1e3400bbf428" providerId="ADAL" clId="{C749BB9E-A42C-5730-9D85-627E70C75CBF}" dt="2025-11-13T14:18:14.670" v="6242" actId="1076"/>
          <ac:spMkLst>
            <pc:docMk/>
            <pc:sldMk cId="4074511201" sldId="462"/>
            <ac:spMk id="18" creationId="{13BB550B-292E-21C6-6BCB-40FA9B01F736}"/>
          </ac:spMkLst>
        </pc:spChg>
        <pc:spChg chg="add mod">
          <ac:chgData name="Seb See" userId="886e44e8-9dc7-430c-a8f8-1e3400bbf428" providerId="ADAL" clId="{C749BB9E-A42C-5730-9D85-627E70C75CBF}" dt="2025-11-13T14:18:45.973" v="6303" actId="1076"/>
          <ac:spMkLst>
            <pc:docMk/>
            <pc:sldMk cId="4074511201" sldId="462"/>
            <ac:spMk id="19" creationId="{7238BBCC-6F24-96DD-E623-E312213DB076}"/>
          </ac:spMkLst>
        </pc:spChg>
        <pc:picChg chg="add mod modCrop">
          <ac:chgData name="Seb See" userId="886e44e8-9dc7-430c-a8f8-1e3400bbf428" providerId="ADAL" clId="{C749BB9E-A42C-5730-9D85-627E70C75CBF}" dt="2025-11-13T14:16:51.892" v="6135" actId="732"/>
          <ac:picMkLst>
            <pc:docMk/>
            <pc:sldMk cId="4074511201" sldId="462"/>
            <ac:picMk id="6" creationId="{DC59F342-5E20-740F-FEC0-D09278A8180B}"/>
          </ac:picMkLst>
        </pc:picChg>
        <pc:picChg chg="add mod">
          <ac:chgData name="Seb See" userId="886e44e8-9dc7-430c-a8f8-1e3400bbf428" providerId="ADAL" clId="{C749BB9E-A42C-5730-9D85-627E70C75CBF}" dt="2025-11-13T14:18:12.573" v="6241" actId="1076"/>
          <ac:picMkLst>
            <pc:docMk/>
            <pc:sldMk cId="4074511201" sldId="462"/>
            <ac:picMk id="14" creationId="{2FA8CFED-5411-CB10-0FAC-CA975A62DA41}"/>
          </ac:picMkLst>
        </pc:picChg>
        <pc:cxnChg chg="add mod">
          <ac:chgData name="Seb See" userId="886e44e8-9dc7-430c-a8f8-1e3400bbf428" providerId="ADAL" clId="{C749BB9E-A42C-5730-9D85-627E70C75CBF}" dt="2025-11-13T14:15:56.802" v="6126" actId="14100"/>
          <ac:cxnSpMkLst>
            <pc:docMk/>
            <pc:sldMk cId="4074511201" sldId="462"/>
            <ac:cxnSpMk id="7" creationId="{55CD77EF-96BA-FDAF-0155-2F7E5732B0BA}"/>
          </ac:cxnSpMkLst>
        </pc:cxnChg>
        <pc:cxnChg chg="add mod">
          <ac:chgData name="Seb See" userId="886e44e8-9dc7-430c-a8f8-1e3400bbf428" providerId="ADAL" clId="{C749BB9E-A42C-5730-9D85-627E70C75CBF}" dt="2025-11-13T14:18:17.072" v="6243" actId="1076"/>
          <ac:cxnSpMkLst>
            <pc:docMk/>
            <pc:sldMk cId="4074511201" sldId="462"/>
            <ac:cxnSpMk id="15" creationId="{8A54E81B-0AF5-8BCC-F6E3-66E7F23453BC}"/>
          </ac:cxnSpMkLst>
        </pc:cxnChg>
        <pc:cxnChg chg="add mod">
          <ac:chgData name="Seb See" userId="886e44e8-9dc7-430c-a8f8-1e3400bbf428" providerId="ADAL" clId="{C749BB9E-A42C-5730-9D85-627E70C75CBF}" dt="2025-11-13T14:18:55.756" v="6307" actId="14100"/>
          <ac:cxnSpMkLst>
            <pc:docMk/>
            <pc:sldMk cId="4074511201" sldId="462"/>
            <ac:cxnSpMk id="20" creationId="{CFF9E497-C024-EE2C-8588-E6A2664A7E05}"/>
          </ac:cxnSpMkLst>
        </pc:cxnChg>
      </pc:sldChg>
      <pc:sldChg chg="addSp modSp add mod">
        <pc:chgData name="Seb See" userId="886e44e8-9dc7-430c-a8f8-1e3400bbf428" providerId="ADAL" clId="{C749BB9E-A42C-5730-9D85-627E70C75CBF}" dt="2025-11-13T14:31:20.389" v="6853" actId="1076"/>
        <pc:sldMkLst>
          <pc:docMk/>
          <pc:sldMk cId="2220383808" sldId="463"/>
        </pc:sldMkLst>
        <pc:spChg chg="mod">
          <ac:chgData name="Seb See" userId="886e44e8-9dc7-430c-a8f8-1e3400bbf428" providerId="ADAL" clId="{C749BB9E-A42C-5730-9D85-627E70C75CBF}" dt="2025-11-13T14:24:13.389" v="6351" actId="20577"/>
          <ac:spMkLst>
            <pc:docMk/>
            <pc:sldMk cId="2220383808" sldId="463"/>
            <ac:spMk id="2" creationId="{6F4B219F-A8AD-3B0E-D465-4475838F0282}"/>
          </ac:spMkLst>
        </pc:spChg>
        <pc:spChg chg="mod">
          <ac:chgData name="Seb See" userId="886e44e8-9dc7-430c-a8f8-1e3400bbf428" providerId="ADAL" clId="{C749BB9E-A42C-5730-9D85-627E70C75CBF}" dt="2025-11-13T14:30:13.645" v="6785" actId="20577"/>
          <ac:spMkLst>
            <pc:docMk/>
            <pc:sldMk cId="2220383808" sldId="463"/>
            <ac:spMk id="5" creationId="{83F0F899-3D31-B249-FA83-D0A67A32447B}"/>
          </ac:spMkLst>
        </pc:spChg>
        <pc:spChg chg="add mod">
          <ac:chgData name="Seb See" userId="886e44e8-9dc7-430c-a8f8-1e3400bbf428" providerId="ADAL" clId="{C749BB9E-A42C-5730-9D85-627E70C75CBF}" dt="2025-11-13T14:31:20.389" v="6853" actId="1076"/>
          <ac:spMkLst>
            <pc:docMk/>
            <pc:sldMk cId="2220383808" sldId="463"/>
            <ac:spMk id="7" creationId="{E8416596-F596-A54C-CE5C-F9209698AB47}"/>
          </ac:spMkLst>
        </pc:spChg>
        <pc:picChg chg="add mod">
          <ac:chgData name="Seb See" userId="886e44e8-9dc7-430c-a8f8-1e3400bbf428" providerId="ADAL" clId="{C749BB9E-A42C-5730-9D85-627E70C75CBF}" dt="2025-11-13T14:30:50.159" v="6791" actId="1076"/>
          <ac:picMkLst>
            <pc:docMk/>
            <pc:sldMk cId="2220383808" sldId="463"/>
            <ac:picMk id="6" creationId="{1A051132-9AB2-1819-3AEC-24F1325AA5CB}"/>
          </ac:picMkLst>
        </pc:picChg>
      </pc:sldChg>
      <pc:sldChg chg="modSp add mod ord">
        <pc:chgData name="Seb See" userId="886e44e8-9dc7-430c-a8f8-1e3400bbf428" providerId="ADAL" clId="{C749BB9E-A42C-5730-9D85-627E70C75CBF}" dt="2025-11-13T11:14:48.104" v="4379" actId="20577"/>
        <pc:sldMkLst>
          <pc:docMk/>
          <pc:sldMk cId="767431070" sldId="464"/>
        </pc:sldMkLst>
        <pc:spChg chg="mod">
          <ac:chgData name="Seb See" userId="886e44e8-9dc7-430c-a8f8-1e3400bbf428" providerId="ADAL" clId="{C749BB9E-A42C-5730-9D85-627E70C75CBF}" dt="2025-11-13T11:14:48.104" v="4379" actId="20577"/>
          <ac:spMkLst>
            <pc:docMk/>
            <pc:sldMk cId="767431070" sldId="464"/>
            <ac:spMk id="7" creationId="{E667CE3B-F9E1-2E9C-522B-6DF08AE06ADB}"/>
          </ac:spMkLst>
        </pc:spChg>
      </pc:sldChg>
      <pc:sldChg chg="modSp add mod ord">
        <pc:chgData name="Seb See" userId="886e44e8-9dc7-430c-a8f8-1e3400bbf428" providerId="ADAL" clId="{C749BB9E-A42C-5730-9D85-627E70C75CBF}" dt="2025-11-13T10:35:27.553" v="1834" actId="20577"/>
        <pc:sldMkLst>
          <pc:docMk/>
          <pc:sldMk cId="1725303876" sldId="465"/>
        </pc:sldMkLst>
        <pc:spChg chg="mod">
          <ac:chgData name="Seb See" userId="886e44e8-9dc7-430c-a8f8-1e3400bbf428" providerId="ADAL" clId="{C749BB9E-A42C-5730-9D85-627E70C75CBF}" dt="2025-11-13T10:35:27.553" v="1834" actId="20577"/>
          <ac:spMkLst>
            <pc:docMk/>
            <pc:sldMk cId="1725303876" sldId="465"/>
            <ac:spMk id="7" creationId="{12AB1268-0FFC-DCC5-872D-A52FD883C1A3}"/>
          </ac:spMkLst>
        </pc:spChg>
      </pc:sldChg>
      <pc:sldChg chg="modSp add del mod ord">
        <pc:chgData name="Seb See" userId="886e44e8-9dc7-430c-a8f8-1e3400bbf428" providerId="ADAL" clId="{C749BB9E-A42C-5730-9D85-627E70C75CBF}" dt="2025-11-18T08:57:39.529" v="9246" actId="2696"/>
        <pc:sldMkLst>
          <pc:docMk/>
          <pc:sldMk cId="1960672474" sldId="466"/>
        </pc:sldMkLst>
      </pc:sldChg>
      <pc:sldChg chg="addSp delSp modSp add mod">
        <pc:chgData name="Seb See" userId="886e44e8-9dc7-430c-a8f8-1e3400bbf428" providerId="ADAL" clId="{C749BB9E-A42C-5730-9D85-627E70C75CBF}" dt="2025-11-13T11:27:55.577" v="4888" actId="14100"/>
        <pc:sldMkLst>
          <pc:docMk/>
          <pc:sldMk cId="2126556235" sldId="467"/>
        </pc:sldMkLst>
        <pc:spChg chg="mod">
          <ac:chgData name="Seb See" userId="886e44e8-9dc7-430c-a8f8-1e3400bbf428" providerId="ADAL" clId="{C749BB9E-A42C-5730-9D85-627E70C75CBF}" dt="2025-11-13T11:15:27.556" v="4398" actId="20577"/>
          <ac:spMkLst>
            <pc:docMk/>
            <pc:sldMk cId="2126556235" sldId="467"/>
            <ac:spMk id="2" creationId="{F403478C-A7D7-C736-E2D6-26649DA32C41}"/>
          </ac:spMkLst>
        </pc:spChg>
        <pc:spChg chg="add mod">
          <ac:chgData name="Seb See" userId="886e44e8-9dc7-430c-a8f8-1e3400bbf428" providerId="ADAL" clId="{C749BB9E-A42C-5730-9D85-627E70C75CBF}" dt="2025-11-13T11:21:25.694" v="4492" actId="1076"/>
          <ac:spMkLst>
            <pc:docMk/>
            <pc:sldMk cId="2126556235" sldId="467"/>
            <ac:spMk id="19" creationId="{A482FE85-36E0-BF8A-0649-40B934785724}"/>
          </ac:spMkLst>
        </pc:spChg>
        <pc:spChg chg="add mod">
          <ac:chgData name="Seb See" userId="886e44e8-9dc7-430c-a8f8-1e3400bbf428" providerId="ADAL" clId="{C749BB9E-A42C-5730-9D85-627E70C75CBF}" dt="2025-11-13T11:27:55.577" v="4888" actId="14100"/>
          <ac:spMkLst>
            <pc:docMk/>
            <pc:sldMk cId="2126556235" sldId="467"/>
            <ac:spMk id="20" creationId="{C048B1B8-B805-3FBA-3179-CEC058D634A9}"/>
          </ac:spMkLst>
        </pc:spChg>
        <pc:spChg chg="add mod">
          <ac:chgData name="Seb See" userId="886e44e8-9dc7-430c-a8f8-1e3400bbf428" providerId="ADAL" clId="{C749BB9E-A42C-5730-9D85-627E70C75CBF}" dt="2025-11-13T11:23:26.704" v="4841" actId="1076"/>
          <ac:spMkLst>
            <pc:docMk/>
            <pc:sldMk cId="2126556235" sldId="467"/>
            <ac:spMk id="21" creationId="{0C482D38-7D72-7866-DF5F-1C9FD2A61E92}"/>
          </ac:spMkLst>
        </pc:spChg>
        <pc:picChg chg="add mod">
          <ac:chgData name="Seb See" userId="886e44e8-9dc7-430c-a8f8-1e3400bbf428" providerId="ADAL" clId="{C749BB9E-A42C-5730-9D85-627E70C75CBF}" dt="2025-11-13T11:18:00.108" v="4403" actId="1076"/>
          <ac:picMkLst>
            <pc:docMk/>
            <pc:sldMk cId="2126556235" sldId="467"/>
            <ac:picMk id="6" creationId="{2307DA27-CB8C-5C7F-3E18-C099840CFE2E}"/>
          </ac:picMkLst>
        </pc:picChg>
        <pc:cxnChg chg="add mod">
          <ac:chgData name="Seb See" userId="886e44e8-9dc7-430c-a8f8-1e3400bbf428" providerId="ADAL" clId="{C749BB9E-A42C-5730-9D85-627E70C75CBF}" dt="2025-11-13T11:18:27.004" v="4407" actId="14100"/>
          <ac:cxnSpMkLst>
            <pc:docMk/>
            <pc:sldMk cId="2126556235" sldId="467"/>
            <ac:cxnSpMk id="7" creationId="{B0E4B3BF-7283-8A96-2E8C-8BD241D4F2E9}"/>
          </ac:cxnSpMkLst>
        </pc:cxnChg>
        <pc:cxnChg chg="add mod">
          <ac:chgData name="Seb See" userId="886e44e8-9dc7-430c-a8f8-1e3400bbf428" providerId="ADAL" clId="{C749BB9E-A42C-5730-9D85-627E70C75CBF}" dt="2025-11-13T11:18:48.958" v="4414" actId="1076"/>
          <ac:cxnSpMkLst>
            <pc:docMk/>
            <pc:sldMk cId="2126556235" sldId="467"/>
            <ac:cxnSpMk id="11" creationId="{949059A3-11DC-01E5-8048-86B0E24E3A03}"/>
          </ac:cxnSpMkLst>
        </pc:cxnChg>
        <pc:cxnChg chg="add mod">
          <ac:chgData name="Seb See" userId="886e44e8-9dc7-430c-a8f8-1e3400bbf428" providerId="ADAL" clId="{C749BB9E-A42C-5730-9D85-627E70C75CBF}" dt="2025-11-13T11:19:06.703" v="4423" actId="1035"/>
          <ac:cxnSpMkLst>
            <pc:docMk/>
            <pc:sldMk cId="2126556235" sldId="467"/>
            <ac:cxnSpMk id="15" creationId="{E74AD789-8801-DE1F-6430-674E4AE4E112}"/>
          </ac:cxnSpMkLst>
        </pc:cxnChg>
      </pc:sldChg>
      <pc:sldChg chg="addSp delSp modSp add mod">
        <pc:chgData name="Seb See" userId="886e44e8-9dc7-430c-a8f8-1e3400bbf428" providerId="ADAL" clId="{C749BB9E-A42C-5730-9D85-627E70C75CBF}" dt="2025-11-13T11:55:13.109" v="5157" actId="14100"/>
        <pc:sldMkLst>
          <pc:docMk/>
          <pc:sldMk cId="1707621659" sldId="468"/>
        </pc:sldMkLst>
        <pc:spChg chg="mod">
          <ac:chgData name="Seb See" userId="886e44e8-9dc7-430c-a8f8-1e3400bbf428" providerId="ADAL" clId="{C749BB9E-A42C-5730-9D85-627E70C75CBF}" dt="2025-11-13T11:29:18.767" v="4923" actId="20577"/>
          <ac:spMkLst>
            <pc:docMk/>
            <pc:sldMk cId="1707621659" sldId="468"/>
            <ac:spMk id="2" creationId="{B0034CD6-E345-E7E6-6423-A464BFF757B3}"/>
          </ac:spMkLst>
        </pc:spChg>
        <pc:spChg chg="add mod">
          <ac:chgData name="Seb See" userId="886e44e8-9dc7-430c-a8f8-1e3400bbf428" providerId="ADAL" clId="{C749BB9E-A42C-5730-9D85-627E70C75CBF}" dt="2025-11-13T11:54:08.741" v="4977" actId="20577"/>
          <ac:spMkLst>
            <pc:docMk/>
            <pc:sldMk cId="1707621659" sldId="468"/>
            <ac:spMk id="15" creationId="{48E0CFC6-5DA2-1CD6-2F35-B479EFC6D87D}"/>
          </ac:spMkLst>
        </pc:spChg>
        <pc:spChg chg="add mod">
          <ac:chgData name="Seb See" userId="886e44e8-9dc7-430c-a8f8-1e3400bbf428" providerId="ADAL" clId="{C749BB9E-A42C-5730-9D85-627E70C75CBF}" dt="2025-11-13T11:55:13.109" v="5157" actId="14100"/>
          <ac:spMkLst>
            <pc:docMk/>
            <pc:sldMk cId="1707621659" sldId="468"/>
            <ac:spMk id="16" creationId="{1A1A9E10-3D9B-E579-207D-856648D5E260}"/>
          </ac:spMkLst>
        </pc:spChg>
        <pc:picChg chg="add mod">
          <ac:chgData name="Seb See" userId="886e44e8-9dc7-430c-a8f8-1e3400bbf428" providerId="ADAL" clId="{C749BB9E-A42C-5730-9D85-627E70C75CBF}" dt="2025-11-13T11:37:17.628" v="4931" actId="1076"/>
          <ac:picMkLst>
            <pc:docMk/>
            <pc:sldMk cId="1707621659" sldId="468"/>
            <ac:picMk id="6" creationId="{E4EFD1D2-681D-3DFE-32D6-C7FFF5AF678B}"/>
          </ac:picMkLst>
        </pc:picChg>
        <pc:cxnChg chg="add mod">
          <ac:chgData name="Seb See" userId="886e44e8-9dc7-430c-a8f8-1e3400bbf428" providerId="ADAL" clId="{C749BB9E-A42C-5730-9D85-627E70C75CBF}" dt="2025-11-13T11:37:49.360" v="4934" actId="14100"/>
          <ac:cxnSpMkLst>
            <pc:docMk/>
            <pc:sldMk cId="1707621659" sldId="468"/>
            <ac:cxnSpMk id="7" creationId="{ADA0BCD4-C31E-A128-CA32-8BDFE8FC3C34}"/>
          </ac:cxnSpMkLst>
        </pc:cxnChg>
        <pc:cxnChg chg="add mod">
          <ac:chgData name="Seb See" userId="886e44e8-9dc7-430c-a8f8-1e3400bbf428" providerId="ADAL" clId="{C749BB9E-A42C-5730-9D85-627E70C75CBF}" dt="2025-11-13T11:38:01.107" v="4941" actId="14100"/>
          <ac:cxnSpMkLst>
            <pc:docMk/>
            <pc:sldMk cId="1707621659" sldId="468"/>
            <ac:cxnSpMk id="11" creationId="{67F35457-89ED-AAC4-9470-7C723B1481EE}"/>
          </ac:cxnSpMkLst>
        </pc:cxnChg>
      </pc:sldChg>
      <pc:sldChg chg="addSp delSp modSp add mod">
        <pc:chgData name="Seb See" userId="886e44e8-9dc7-430c-a8f8-1e3400bbf428" providerId="ADAL" clId="{C749BB9E-A42C-5730-9D85-627E70C75CBF}" dt="2025-11-13T14:05:50.176" v="6013" actId="208"/>
        <pc:sldMkLst>
          <pc:docMk/>
          <pc:sldMk cId="1570152578" sldId="469"/>
        </pc:sldMkLst>
        <pc:spChg chg="mod">
          <ac:chgData name="Seb See" userId="886e44e8-9dc7-430c-a8f8-1e3400bbf428" providerId="ADAL" clId="{C749BB9E-A42C-5730-9D85-627E70C75CBF}" dt="2025-11-13T11:48:32.555" v="4953" actId="20577"/>
          <ac:spMkLst>
            <pc:docMk/>
            <pc:sldMk cId="1570152578" sldId="469"/>
            <ac:spMk id="2" creationId="{C9E49FC3-EF11-CB34-EB80-3AD0F56ACEFC}"/>
          </ac:spMkLst>
        </pc:spChg>
        <pc:spChg chg="add mod">
          <ac:chgData name="Seb See" userId="886e44e8-9dc7-430c-a8f8-1e3400bbf428" providerId="ADAL" clId="{C749BB9E-A42C-5730-9D85-627E70C75CBF}" dt="2025-11-13T11:56:45.293" v="5257" actId="20577"/>
          <ac:spMkLst>
            <pc:docMk/>
            <pc:sldMk cId="1570152578" sldId="469"/>
            <ac:spMk id="15" creationId="{23BAF484-74ED-B9CF-F045-CEC691CAA21D}"/>
          </ac:spMkLst>
        </pc:spChg>
        <pc:spChg chg="add mod">
          <ac:chgData name="Seb See" userId="886e44e8-9dc7-430c-a8f8-1e3400bbf428" providerId="ADAL" clId="{C749BB9E-A42C-5730-9D85-627E70C75CBF}" dt="2025-11-13T11:58:36.110" v="5561" actId="20577"/>
          <ac:spMkLst>
            <pc:docMk/>
            <pc:sldMk cId="1570152578" sldId="469"/>
            <ac:spMk id="16" creationId="{62E85436-2375-76B3-29C9-E7CA93AC8EC4}"/>
          </ac:spMkLst>
        </pc:spChg>
        <pc:spChg chg="add mod">
          <ac:chgData name="Seb See" userId="886e44e8-9dc7-430c-a8f8-1e3400bbf428" providerId="ADAL" clId="{C749BB9E-A42C-5730-9D85-627E70C75CBF}" dt="2025-11-13T12:01:16.977" v="5911" actId="20577"/>
          <ac:spMkLst>
            <pc:docMk/>
            <pc:sldMk cId="1570152578" sldId="469"/>
            <ac:spMk id="19" creationId="{D25D87F7-CF3F-CF27-7399-E78EEB39CD29}"/>
          </ac:spMkLst>
        </pc:spChg>
        <pc:picChg chg="add mod">
          <ac:chgData name="Seb See" userId="886e44e8-9dc7-430c-a8f8-1e3400bbf428" providerId="ADAL" clId="{C749BB9E-A42C-5730-9D85-627E70C75CBF}" dt="2025-11-13T14:05:50.176" v="6013" actId="208"/>
          <ac:picMkLst>
            <pc:docMk/>
            <pc:sldMk cId="1570152578" sldId="469"/>
            <ac:picMk id="6" creationId="{21C31DB1-756A-AD7E-1533-809C36CEFEC7}"/>
          </ac:picMkLst>
        </pc:picChg>
        <pc:cxnChg chg="add mod">
          <ac:chgData name="Seb See" userId="886e44e8-9dc7-430c-a8f8-1e3400bbf428" providerId="ADAL" clId="{C749BB9E-A42C-5730-9D85-627E70C75CBF}" dt="2025-11-13T11:55:40.783" v="5161" actId="14100"/>
          <ac:cxnSpMkLst>
            <pc:docMk/>
            <pc:sldMk cId="1570152578" sldId="469"/>
            <ac:cxnSpMk id="7" creationId="{AEA98266-13CC-83CA-F17A-A3E933DB62ED}"/>
          </ac:cxnSpMkLst>
        </pc:cxnChg>
        <pc:cxnChg chg="add mod">
          <ac:chgData name="Seb See" userId="886e44e8-9dc7-430c-a8f8-1e3400bbf428" providerId="ADAL" clId="{C749BB9E-A42C-5730-9D85-627E70C75CBF}" dt="2025-11-13T11:56:09.030" v="5174" actId="14100"/>
          <ac:cxnSpMkLst>
            <pc:docMk/>
            <pc:sldMk cId="1570152578" sldId="469"/>
            <ac:cxnSpMk id="11" creationId="{1EE54500-AFAB-5E3A-286E-1151B439D1CC}"/>
          </ac:cxnSpMkLst>
        </pc:cxnChg>
        <pc:cxnChg chg="add mod">
          <ac:chgData name="Seb See" userId="886e44e8-9dc7-430c-a8f8-1e3400bbf428" providerId="ADAL" clId="{C749BB9E-A42C-5730-9D85-627E70C75CBF}" dt="2025-11-13T12:00:18.634" v="5812" actId="14100"/>
          <ac:cxnSpMkLst>
            <pc:docMk/>
            <pc:sldMk cId="1570152578" sldId="469"/>
            <ac:cxnSpMk id="12" creationId="{D8BCF579-0CE1-C9C4-64BC-75A0C8B40FE8}"/>
          </ac:cxnSpMkLst>
        </pc:cxnChg>
      </pc:sldChg>
      <pc:sldChg chg="modSp add mod ord">
        <pc:chgData name="Seb See" userId="886e44e8-9dc7-430c-a8f8-1e3400bbf428" providerId="ADAL" clId="{C749BB9E-A42C-5730-9D85-627E70C75CBF}" dt="2025-11-13T14:31:57.410" v="6896" actId="20577"/>
        <pc:sldMkLst>
          <pc:docMk/>
          <pc:sldMk cId="1588763503" sldId="470"/>
        </pc:sldMkLst>
        <pc:spChg chg="mod">
          <ac:chgData name="Seb See" userId="886e44e8-9dc7-430c-a8f8-1e3400bbf428" providerId="ADAL" clId="{C749BB9E-A42C-5730-9D85-627E70C75CBF}" dt="2025-11-13T14:31:57.410" v="6896" actId="20577"/>
          <ac:spMkLst>
            <pc:docMk/>
            <pc:sldMk cId="1588763503" sldId="470"/>
            <ac:spMk id="7" creationId="{00A96110-0457-92EB-5AF8-276E88ACD3E0}"/>
          </ac:spMkLst>
        </pc:spChg>
      </pc:sldChg>
      <pc:sldChg chg="modSp add del mod">
        <pc:chgData name="Seb See" userId="886e44e8-9dc7-430c-a8f8-1e3400bbf428" providerId="ADAL" clId="{C749BB9E-A42C-5730-9D85-627E70C75CBF}" dt="2025-11-18T08:57:44.943" v="9248" actId="2696"/>
        <pc:sldMkLst>
          <pc:docMk/>
          <pc:sldMk cId="3509886744" sldId="472"/>
        </pc:sldMkLst>
        <pc:spChg chg="mod">
          <ac:chgData name="Seb See" userId="886e44e8-9dc7-430c-a8f8-1e3400bbf428" providerId="ADAL" clId="{C749BB9E-A42C-5730-9D85-627E70C75CBF}" dt="2025-11-13T14:57:51.278" v="8265" actId="20577"/>
          <ac:spMkLst>
            <pc:docMk/>
            <pc:sldMk cId="3509886744" sldId="472"/>
            <ac:spMk id="2" creationId="{B7259F81-3901-82B7-3AE3-39607DED6499}"/>
          </ac:spMkLst>
        </pc:spChg>
        <pc:spChg chg="mod">
          <ac:chgData name="Seb See" userId="886e44e8-9dc7-430c-a8f8-1e3400bbf428" providerId="ADAL" clId="{C749BB9E-A42C-5730-9D85-627E70C75CBF}" dt="2025-11-13T14:55:05.939" v="8174" actId="207"/>
          <ac:spMkLst>
            <pc:docMk/>
            <pc:sldMk cId="3509886744" sldId="472"/>
            <ac:spMk id="5" creationId="{F0D8DA36-4B07-826E-845D-8B90BA2B3661}"/>
          </ac:spMkLst>
        </pc:spChg>
      </pc:sldChg>
      <pc:sldChg chg="delSp modSp add del mod">
        <pc:chgData name="Seb See" userId="886e44e8-9dc7-430c-a8f8-1e3400bbf428" providerId="ADAL" clId="{C749BB9E-A42C-5730-9D85-627E70C75CBF}" dt="2025-11-18T08:27:34.522" v="8657" actId="2696"/>
        <pc:sldMkLst>
          <pc:docMk/>
          <pc:sldMk cId="4096299031" sldId="473"/>
        </pc:sldMkLst>
        <pc:spChg chg="mod">
          <ac:chgData name="Seb See" userId="886e44e8-9dc7-430c-a8f8-1e3400bbf428" providerId="ADAL" clId="{C749BB9E-A42C-5730-9D85-627E70C75CBF}" dt="2025-11-18T08:27:25.791" v="8655" actId="21"/>
          <ac:spMkLst>
            <pc:docMk/>
            <pc:sldMk cId="4096299031" sldId="473"/>
            <ac:spMk id="2" creationId="{ED80DD9F-BE77-4AAB-E8CC-E54E1FF5DA58}"/>
          </ac:spMkLst>
        </pc:spChg>
      </pc:sldChg>
      <pc:sldChg chg="addSp delSp modSp add mod">
        <pc:chgData name="Seb See" userId="886e44e8-9dc7-430c-a8f8-1e3400bbf428" providerId="ADAL" clId="{C749BB9E-A42C-5730-9D85-627E70C75CBF}" dt="2025-11-13T14:47:31.535" v="7308" actId="20577"/>
        <pc:sldMkLst>
          <pc:docMk/>
          <pc:sldMk cId="1743595240" sldId="474"/>
        </pc:sldMkLst>
        <pc:spChg chg="mod">
          <ac:chgData name="Seb See" userId="886e44e8-9dc7-430c-a8f8-1e3400bbf428" providerId="ADAL" clId="{C749BB9E-A42C-5730-9D85-627E70C75CBF}" dt="2025-11-13T14:32:31.481" v="6933" actId="20577"/>
          <ac:spMkLst>
            <pc:docMk/>
            <pc:sldMk cId="1743595240" sldId="474"/>
            <ac:spMk id="2" creationId="{D4866391-95F2-F628-4BCC-10260DD8F6D3}"/>
          </ac:spMkLst>
        </pc:spChg>
        <pc:spChg chg="add mod">
          <ac:chgData name="Seb See" userId="886e44e8-9dc7-430c-a8f8-1e3400bbf428" providerId="ADAL" clId="{C749BB9E-A42C-5730-9D85-627E70C75CBF}" dt="2025-11-13T14:47:31.535" v="7308" actId="20577"/>
          <ac:spMkLst>
            <pc:docMk/>
            <pc:sldMk cId="1743595240" sldId="474"/>
            <ac:spMk id="7" creationId="{C4C5BD9D-803D-8BDB-DCAA-AF45E4C899C4}"/>
          </ac:spMkLst>
        </pc:spChg>
        <pc:spChg chg="add mod">
          <ac:chgData name="Seb See" userId="886e44e8-9dc7-430c-a8f8-1e3400bbf428" providerId="ADAL" clId="{C749BB9E-A42C-5730-9D85-627E70C75CBF}" dt="2025-11-13T14:41:31.695" v="7136" actId="1076"/>
          <ac:spMkLst>
            <pc:docMk/>
            <pc:sldMk cId="1743595240" sldId="474"/>
            <ac:spMk id="16" creationId="{1E3EDF89-6900-D028-A448-328A3DEF1D2B}"/>
          </ac:spMkLst>
        </pc:spChg>
        <pc:spChg chg="add mod">
          <ac:chgData name="Seb See" userId="886e44e8-9dc7-430c-a8f8-1e3400bbf428" providerId="ADAL" clId="{C749BB9E-A42C-5730-9D85-627E70C75CBF}" dt="2025-11-13T14:43:59.268" v="7305" actId="1076"/>
          <ac:spMkLst>
            <pc:docMk/>
            <pc:sldMk cId="1743595240" sldId="474"/>
            <ac:spMk id="28" creationId="{9FDE3300-D3A1-FD37-E193-693ADF80384D}"/>
          </ac:spMkLst>
        </pc:spChg>
        <pc:picChg chg="add mod">
          <ac:chgData name="Seb See" userId="886e44e8-9dc7-430c-a8f8-1e3400bbf428" providerId="ADAL" clId="{C749BB9E-A42C-5730-9D85-627E70C75CBF}" dt="2025-11-13T14:41:19.054" v="7133" actId="1076"/>
          <ac:picMkLst>
            <pc:docMk/>
            <pc:sldMk cId="1743595240" sldId="474"/>
            <ac:picMk id="6" creationId="{1F1AFEA1-98D4-3E18-E17B-52E4D0034506}"/>
          </ac:picMkLst>
        </pc:picChg>
        <pc:picChg chg="add mod">
          <ac:chgData name="Seb See" userId="886e44e8-9dc7-430c-a8f8-1e3400bbf428" providerId="ADAL" clId="{C749BB9E-A42C-5730-9D85-627E70C75CBF}" dt="2025-11-13T14:41:56.414" v="7143" actId="1076"/>
          <ac:picMkLst>
            <pc:docMk/>
            <pc:sldMk cId="1743595240" sldId="474"/>
            <ac:picMk id="17" creationId="{37F12BEE-5723-89B5-E54B-E381ADE3461E}"/>
          </ac:picMkLst>
        </pc:picChg>
        <pc:cxnChg chg="add mod">
          <ac:chgData name="Seb See" userId="886e44e8-9dc7-430c-a8f8-1e3400bbf428" providerId="ADAL" clId="{C749BB9E-A42C-5730-9D85-627E70C75CBF}" dt="2025-11-13T14:41:51.455" v="7142" actId="14100"/>
          <ac:cxnSpMkLst>
            <pc:docMk/>
            <pc:sldMk cId="1743595240" sldId="474"/>
            <ac:cxnSpMk id="8" creationId="{149429B6-8CE0-9D76-6B4A-8E590520D144}"/>
          </ac:cxnSpMkLst>
        </pc:cxnChg>
        <pc:cxnChg chg="add mod">
          <ac:chgData name="Seb See" userId="886e44e8-9dc7-430c-a8f8-1e3400bbf428" providerId="ADAL" clId="{C749BB9E-A42C-5730-9D85-627E70C75CBF}" dt="2025-11-13T14:41:34.108" v="7137" actId="14100"/>
          <ac:cxnSpMkLst>
            <pc:docMk/>
            <pc:sldMk cId="1743595240" sldId="474"/>
            <ac:cxnSpMk id="13" creationId="{0CCE46F9-1382-23EE-BF23-29301FF2AE05}"/>
          </ac:cxnSpMkLst>
        </pc:cxnChg>
        <pc:cxnChg chg="add mod">
          <ac:chgData name="Seb See" userId="886e44e8-9dc7-430c-a8f8-1e3400bbf428" providerId="ADAL" clId="{C749BB9E-A42C-5730-9D85-627E70C75CBF}" dt="2025-11-13T14:42:27.391" v="7147" actId="14100"/>
          <ac:cxnSpMkLst>
            <pc:docMk/>
            <pc:sldMk cId="1743595240" sldId="474"/>
            <ac:cxnSpMk id="25" creationId="{00E0C0B6-2385-0809-8BB2-0EDAFD036E20}"/>
          </ac:cxnSpMkLst>
        </pc:cxnChg>
      </pc:sldChg>
      <pc:sldChg chg="add del">
        <pc:chgData name="Seb See" userId="886e44e8-9dc7-430c-a8f8-1e3400bbf428" providerId="ADAL" clId="{C749BB9E-A42C-5730-9D85-627E70C75CBF}" dt="2025-11-18T08:57:47.568" v="9251" actId="2696"/>
        <pc:sldMkLst>
          <pc:docMk/>
          <pc:sldMk cId="1810881521" sldId="475"/>
        </pc:sldMkLst>
      </pc:sldChg>
      <pc:sldChg chg="modSp add mod">
        <pc:chgData name="Seb See" userId="886e44e8-9dc7-430c-a8f8-1e3400bbf428" providerId="ADAL" clId="{C749BB9E-A42C-5730-9D85-627E70C75CBF}" dt="2025-11-13T14:55:54.555" v="8235" actId="20577"/>
        <pc:sldMkLst>
          <pc:docMk/>
          <pc:sldMk cId="1449651573" sldId="476"/>
        </pc:sldMkLst>
        <pc:spChg chg="mod">
          <ac:chgData name="Seb See" userId="886e44e8-9dc7-430c-a8f8-1e3400bbf428" providerId="ADAL" clId="{C749BB9E-A42C-5730-9D85-627E70C75CBF}" dt="2025-11-13T14:49:20.721" v="7335" actId="20577"/>
          <ac:spMkLst>
            <pc:docMk/>
            <pc:sldMk cId="1449651573" sldId="476"/>
            <ac:spMk id="2" creationId="{1A6F8C64-AD86-B454-E057-E7915AA4AEA2}"/>
          </ac:spMkLst>
        </pc:spChg>
        <pc:spChg chg="mod">
          <ac:chgData name="Seb See" userId="886e44e8-9dc7-430c-a8f8-1e3400bbf428" providerId="ADAL" clId="{C749BB9E-A42C-5730-9D85-627E70C75CBF}" dt="2025-11-13T14:55:54.555" v="8235" actId="20577"/>
          <ac:spMkLst>
            <pc:docMk/>
            <pc:sldMk cId="1449651573" sldId="476"/>
            <ac:spMk id="5" creationId="{A8F0CF5A-E725-254C-28EB-F7B4ADAAB1D3}"/>
          </ac:spMkLst>
        </pc:spChg>
      </pc:sldChg>
      <pc:sldChg chg="addSp delSp modSp add mod">
        <pc:chgData name="Seb See" userId="886e44e8-9dc7-430c-a8f8-1e3400bbf428" providerId="ADAL" clId="{C749BB9E-A42C-5730-9D85-627E70C75CBF}" dt="2025-11-13T15:29:06.335" v="8508" actId="20577"/>
        <pc:sldMkLst>
          <pc:docMk/>
          <pc:sldMk cId="2010762008" sldId="477"/>
        </pc:sldMkLst>
        <pc:spChg chg="mod">
          <ac:chgData name="Seb See" userId="886e44e8-9dc7-430c-a8f8-1e3400bbf428" providerId="ADAL" clId="{C749BB9E-A42C-5730-9D85-627E70C75CBF}" dt="2025-11-13T14:54:27.380" v="8112" actId="20577"/>
          <ac:spMkLst>
            <pc:docMk/>
            <pc:sldMk cId="2010762008" sldId="477"/>
            <ac:spMk id="2" creationId="{DFA26DFD-0EAB-92D5-97B2-7387284BFB89}"/>
          </ac:spMkLst>
        </pc:spChg>
        <pc:spChg chg="add mod">
          <ac:chgData name="Seb See" userId="886e44e8-9dc7-430c-a8f8-1e3400bbf428" providerId="ADAL" clId="{C749BB9E-A42C-5730-9D85-627E70C75CBF}" dt="2025-11-13T15:24:13.625" v="8410" actId="20577"/>
          <ac:spMkLst>
            <pc:docMk/>
            <pc:sldMk cId="2010762008" sldId="477"/>
            <ac:spMk id="13" creationId="{1A818589-2E6C-AD6F-BC9A-F4A83F1ADB37}"/>
          </ac:spMkLst>
        </pc:spChg>
        <pc:spChg chg="add mod">
          <ac:chgData name="Seb See" userId="886e44e8-9dc7-430c-a8f8-1e3400bbf428" providerId="ADAL" clId="{C749BB9E-A42C-5730-9D85-627E70C75CBF}" dt="2025-11-13T15:29:06.335" v="8508" actId="20577"/>
          <ac:spMkLst>
            <pc:docMk/>
            <pc:sldMk cId="2010762008" sldId="477"/>
            <ac:spMk id="17" creationId="{AE1B49C3-7F40-8659-3CCB-34E1A3F598AC}"/>
          </ac:spMkLst>
        </pc:spChg>
        <pc:picChg chg="add mod modCrop">
          <ac:chgData name="Seb See" userId="886e44e8-9dc7-430c-a8f8-1e3400bbf428" providerId="ADAL" clId="{C749BB9E-A42C-5730-9D85-627E70C75CBF}" dt="2025-11-13T15:23:13.138" v="8317" actId="732"/>
          <ac:picMkLst>
            <pc:docMk/>
            <pc:sldMk cId="2010762008" sldId="477"/>
            <ac:picMk id="6" creationId="{E5E0C48E-F0A9-462D-4547-0A49C50CCF23}"/>
          </ac:picMkLst>
        </pc:picChg>
        <pc:cxnChg chg="add mod">
          <ac:chgData name="Seb See" userId="886e44e8-9dc7-430c-a8f8-1e3400bbf428" providerId="ADAL" clId="{C749BB9E-A42C-5730-9D85-627E70C75CBF}" dt="2025-11-13T15:23:32.730" v="8320" actId="14100"/>
          <ac:cxnSpMkLst>
            <pc:docMk/>
            <pc:sldMk cId="2010762008" sldId="477"/>
            <ac:cxnSpMk id="5" creationId="{802B632D-70AE-7070-B298-E81E586E9A9C}"/>
          </ac:cxnSpMkLst>
        </pc:cxnChg>
        <pc:cxnChg chg="add mod">
          <ac:chgData name="Seb See" userId="886e44e8-9dc7-430c-a8f8-1e3400bbf428" providerId="ADAL" clId="{C749BB9E-A42C-5730-9D85-627E70C75CBF}" dt="2025-11-13T15:23:26.616" v="8319" actId="14100"/>
          <ac:cxnSpMkLst>
            <pc:docMk/>
            <pc:sldMk cId="2010762008" sldId="477"/>
            <ac:cxnSpMk id="9" creationId="{F4497369-83AA-B200-282C-944400960EF8}"/>
          </ac:cxnSpMkLst>
        </pc:cxnChg>
        <pc:cxnChg chg="add mod">
          <ac:chgData name="Seb See" userId="886e44e8-9dc7-430c-a8f8-1e3400bbf428" providerId="ADAL" clId="{C749BB9E-A42C-5730-9D85-627E70C75CBF}" dt="2025-11-13T15:28:47.598" v="8488" actId="14100"/>
          <ac:cxnSpMkLst>
            <pc:docMk/>
            <pc:sldMk cId="2010762008" sldId="477"/>
            <ac:cxnSpMk id="14" creationId="{5F754C20-BCD6-7BBF-74F5-35EC6FDE3F4F}"/>
          </ac:cxnSpMkLst>
        </pc:cxnChg>
      </pc:sldChg>
      <pc:sldChg chg="addSp delSp modSp add del mod ord">
        <pc:chgData name="Seb See" userId="886e44e8-9dc7-430c-a8f8-1e3400bbf428" providerId="ADAL" clId="{C749BB9E-A42C-5730-9D85-627E70C75CBF}" dt="2025-11-18T08:57:43.294" v="9247" actId="2696"/>
        <pc:sldMkLst>
          <pc:docMk/>
          <pc:sldMk cId="2457433667" sldId="479"/>
        </pc:sldMkLst>
      </pc:sldChg>
      <pc:sldChg chg="addSp delSp modSp add mod">
        <pc:chgData name="Seb See" userId="886e44e8-9dc7-430c-a8f8-1e3400bbf428" providerId="ADAL" clId="{C749BB9E-A42C-5730-9D85-627E70C75CBF}" dt="2025-11-13T15:31:38.512" v="8648" actId="1076"/>
        <pc:sldMkLst>
          <pc:docMk/>
          <pc:sldMk cId="116313391" sldId="480"/>
        </pc:sldMkLst>
        <pc:spChg chg="mod">
          <ac:chgData name="Seb See" userId="886e44e8-9dc7-430c-a8f8-1e3400bbf428" providerId="ADAL" clId="{C749BB9E-A42C-5730-9D85-627E70C75CBF}" dt="2025-11-13T14:59:51.695" v="8273" actId="20577"/>
          <ac:spMkLst>
            <pc:docMk/>
            <pc:sldMk cId="116313391" sldId="480"/>
            <ac:spMk id="2" creationId="{F1FA0F53-28DB-3DE4-F036-EC8D70A22853}"/>
          </ac:spMkLst>
        </pc:spChg>
        <pc:spChg chg="add mod">
          <ac:chgData name="Seb See" userId="886e44e8-9dc7-430c-a8f8-1e3400bbf428" providerId="ADAL" clId="{C749BB9E-A42C-5730-9D85-627E70C75CBF}" dt="2025-11-13T15:29:36.950" v="8521" actId="1076"/>
          <ac:spMkLst>
            <pc:docMk/>
            <pc:sldMk cId="116313391" sldId="480"/>
            <ac:spMk id="5" creationId="{63C6B610-1565-DAB4-D0A7-019825D9E46F}"/>
          </ac:spMkLst>
        </pc:spChg>
        <pc:spChg chg="add mod">
          <ac:chgData name="Seb See" userId="886e44e8-9dc7-430c-a8f8-1e3400bbf428" providerId="ADAL" clId="{C749BB9E-A42C-5730-9D85-627E70C75CBF}" dt="2025-11-13T15:31:38.512" v="8648" actId="1076"/>
          <ac:spMkLst>
            <pc:docMk/>
            <pc:sldMk cId="116313391" sldId="480"/>
            <ac:spMk id="15" creationId="{5DE3BE48-0547-5519-E67C-B33693960017}"/>
          </ac:spMkLst>
        </pc:spChg>
        <pc:picChg chg="add mod">
          <ac:chgData name="Seb See" userId="886e44e8-9dc7-430c-a8f8-1e3400bbf428" providerId="ADAL" clId="{C749BB9E-A42C-5730-9D85-627E70C75CBF}" dt="2025-11-13T15:00:40.754" v="8282" actId="1582"/>
          <ac:picMkLst>
            <pc:docMk/>
            <pc:sldMk cId="116313391" sldId="480"/>
            <ac:picMk id="6" creationId="{EB85A312-AA80-FF3A-B5EF-8AED74D86CE4}"/>
          </ac:picMkLst>
        </pc:picChg>
        <pc:cxnChg chg="add mod">
          <ac:chgData name="Seb See" userId="886e44e8-9dc7-430c-a8f8-1e3400bbf428" providerId="ADAL" clId="{C749BB9E-A42C-5730-9D85-627E70C75CBF}" dt="2025-11-13T15:29:52.228" v="8525" actId="14100"/>
          <ac:cxnSpMkLst>
            <pc:docMk/>
            <pc:sldMk cId="116313391" sldId="480"/>
            <ac:cxnSpMk id="7" creationId="{D9F9691F-BBAE-32F5-7BC6-E1248B2CADE8}"/>
          </ac:cxnSpMkLst>
        </pc:cxnChg>
        <pc:cxnChg chg="add mod">
          <ac:chgData name="Seb See" userId="886e44e8-9dc7-430c-a8f8-1e3400bbf428" providerId="ADAL" clId="{C749BB9E-A42C-5730-9D85-627E70C75CBF}" dt="2025-11-13T15:30:43.163" v="8531" actId="14100"/>
          <ac:cxnSpMkLst>
            <pc:docMk/>
            <pc:sldMk cId="116313391" sldId="480"/>
            <ac:cxnSpMk id="11" creationId="{70096DA5-1755-1E2C-9C69-6CB201EF9ECC}"/>
          </ac:cxnSpMkLst>
        </pc:cxnChg>
      </pc:sldChg>
      <pc:sldChg chg="modSp add del mod ord">
        <pc:chgData name="Seb See" userId="886e44e8-9dc7-430c-a8f8-1e3400bbf428" providerId="ADAL" clId="{C749BB9E-A42C-5730-9D85-627E70C75CBF}" dt="2025-11-18T08:57:46.001" v="9249" actId="2696"/>
        <pc:sldMkLst>
          <pc:docMk/>
          <pc:sldMk cId="1749591755" sldId="481"/>
        </pc:sldMkLst>
        <pc:spChg chg="mod">
          <ac:chgData name="Seb See" userId="886e44e8-9dc7-430c-a8f8-1e3400bbf428" providerId="ADAL" clId="{C749BB9E-A42C-5730-9D85-627E70C75CBF}" dt="2025-11-13T15:01:21.290" v="8308" actId="20577"/>
          <ac:spMkLst>
            <pc:docMk/>
            <pc:sldMk cId="1749591755" sldId="481"/>
            <ac:spMk id="7" creationId="{5685DF94-2B18-F8AC-BA13-C8AA1712B317}"/>
          </ac:spMkLst>
        </pc:spChg>
      </pc:sldChg>
      <pc:sldChg chg="add del">
        <pc:chgData name="Seb See" userId="886e44e8-9dc7-430c-a8f8-1e3400bbf428" providerId="ADAL" clId="{C749BB9E-A42C-5730-9D85-627E70C75CBF}" dt="2025-11-18T08:57:46.644" v="9250" actId="2696"/>
        <pc:sldMkLst>
          <pc:docMk/>
          <pc:sldMk cId="394265095" sldId="482"/>
        </pc:sldMkLst>
      </pc:sldChg>
      <pc:sldChg chg="add del ord">
        <pc:chgData name="Seb See" userId="886e44e8-9dc7-430c-a8f8-1e3400bbf428" providerId="ADAL" clId="{C749BB9E-A42C-5730-9D85-627E70C75CBF}" dt="2025-11-18T08:57:50.166" v="9253" actId="2696"/>
        <pc:sldMkLst>
          <pc:docMk/>
          <pc:sldMk cId="1684251109" sldId="483"/>
        </pc:sldMkLst>
      </pc:sldChg>
      <pc:sldChg chg="modSp add mod">
        <pc:chgData name="Seb See" userId="886e44e8-9dc7-430c-a8f8-1e3400bbf428" providerId="ADAL" clId="{C749BB9E-A42C-5730-9D85-627E70C75CBF}" dt="2025-11-18T08:31:44.991" v="9245" actId="20577"/>
        <pc:sldMkLst>
          <pc:docMk/>
          <pc:sldMk cId="2192680340" sldId="484"/>
        </pc:sldMkLst>
        <pc:spChg chg="mod">
          <ac:chgData name="Seb See" userId="886e44e8-9dc7-430c-a8f8-1e3400bbf428" providerId="ADAL" clId="{C749BB9E-A42C-5730-9D85-627E70C75CBF}" dt="2025-11-18T08:27:27.117" v="8656"/>
          <ac:spMkLst>
            <pc:docMk/>
            <pc:sldMk cId="2192680340" sldId="484"/>
            <ac:spMk id="2" creationId="{ADBE5A81-AB69-E081-B1A3-7499880EAF7B}"/>
          </ac:spMkLst>
        </pc:spChg>
        <pc:spChg chg="mod">
          <ac:chgData name="Seb See" userId="886e44e8-9dc7-430c-a8f8-1e3400bbf428" providerId="ADAL" clId="{C749BB9E-A42C-5730-9D85-627E70C75CBF}" dt="2025-11-18T08:31:44.991" v="9245" actId="20577"/>
          <ac:spMkLst>
            <pc:docMk/>
            <pc:sldMk cId="2192680340" sldId="484"/>
            <ac:spMk id="5" creationId="{B1F4F116-111E-E59A-380B-849A78FFF6E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948776-CC43-C34B-942C-CBC70F936EC6}" type="datetimeFigureOut">
              <a:rPr lang="en-US" smtClean="0">
                <a:latin typeface="Arial"/>
              </a:rPr>
              <a:t>11/18/25</a:t>
            </a:fld>
            <a:endParaRPr lang="en-US">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247782-F613-A24B-AB15-BA83ACDCD4F4}" type="slidenum">
              <a:rPr lang="en-US" smtClean="0">
                <a:latin typeface="Arial"/>
              </a:rPr>
              <a:t>‹#›</a:t>
            </a:fld>
            <a:endParaRPr lang="en-US">
              <a:latin typeface="Arial"/>
            </a:endParaRP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D179C0C0-F5F0-CA4E-836C-763D131C45A4}" type="datetimeFigureOut">
              <a:rPr lang="en-US" smtClean="0"/>
              <a:pPr/>
              <a:t>11/18/25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6211A064-ECBB-9944-8D24-9069987585A0}"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405185" rtl="0" eaLnBrk="1" latinLnBrk="0" hangingPunct="1">
      <a:defRPr sz="1100" kern="1200">
        <a:solidFill>
          <a:schemeClr val="tx1"/>
        </a:solidFill>
        <a:latin typeface="Arial"/>
        <a:ea typeface="+mn-ea"/>
        <a:cs typeface="+mn-cs"/>
      </a:defRPr>
    </a:lvl1pPr>
    <a:lvl2pPr marL="405185" algn="l" defTabSz="405185" rtl="0" eaLnBrk="1" latinLnBrk="0" hangingPunct="1">
      <a:defRPr sz="1100" kern="1200">
        <a:solidFill>
          <a:schemeClr val="tx1"/>
        </a:solidFill>
        <a:latin typeface="Arial"/>
        <a:ea typeface="+mn-ea"/>
        <a:cs typeface="+mn-cs"/>
      </a:defRPr>
    </a:lvl2pPr>
    <a:lvl3pPr marL="810372" algn="l" defTabSz="405185" rtl="0" eaLnBrk="1" latinLnBrk="0" hangingPunct="1">
      <a:defRPr sz="1100" kern="1200">
        <a:solidFill>
          <a:schemeClr val="tx1"/>
        </a:solidFill>
        <a:latin typeface="Arial"/>
        <a:ea typeface="+mn-ea"/>
        <a:cs typeface="+mn-cs"/>
      </a:defRPr>
    </a:lvl3pPr>
    <a:lvl4pPr marL="1215556" algn="l" defTabSz="405185" rtl="0" eaLnBrk="1" latinLnBrk="0" hangingPunct="1">
      <a:defRPr sz="1100" kern="1200">
        <a:solidFill>
          <a:schemeClr val="tx1"/>
        </a:solidFill>
        <a:latin typeface="Arial"/>
        <a:ea typeface="+mn-ea"/>
        <a:cs typeface="+mn-cs"/>
      </a:defRPr>
    </a:lvl4pPr>
    <a:lvl5pPr marL="1620741" algn="l" defTabSz="405185" rtl="0" eaLnBrk="1" latinLnBrk="0" hangingPunct="1">
      <a:defRPr sz="1100" kern="1200">
        <a:solidFill>
          <a:schemeClr val="tx1"/>
        </a:solidFill>
        <a:latin typeface="Arial"/>
        <a:ea typeface="+mn-ea"/>
        <a:cs typeface="+mn-cs"/>
      </a:defRPr>
    </a:lvl5pPr>
    <a:lvl6pPr marL="2025928" algn="l" defTabSz="405185" rtl="0" eaLnBrk="1" latinLnBrk="0" hangingPunct="1">
      <a:defRPr sz="1100" kern="1200">
        <a:solidFill>
          <a:schemeClr val="tx1"/>
        </a:solidFill>
        <a:latin typeface="+mn-lt"/>
        <a:ea typeface="+mn-ea"/>
        <a:cs typeface="+mn-cs"/>
      </a:defRPr>
    </a:lvl6pPr>
    <a:lvl7pPr marL="2431112" algn="l" defTabSz="405185" rtl="0" eaLnBrk="1" latinLnBrk="0" hangingPunct="1">
      <a:defRPr sz="1100" kern="1200">
        <a:solidFill>
          <a:schemeClr val="tx1"/>
        </a:solidFill>
        <a:latin typeface="+mn-lt"/>
        <a:ea typeface="+mn-ea"/>
        <a:cs typeface="+mn-cs"/>
      </a:defRPr>
    </a:lvl7pPr>
    <a:lvl8pPr marL="2836298" algn="l" defTabSz="405185" rtl="0" eaLnBrk="1" latinLnBrk="0" hangingPunct="1">
      <a:defRPr sz="1100" kern="1200">
        <a:solidFill>
          <a:schemeClr val="tx1"/>
        </a:solidFill>
        <a:latin typeface="+mn-lt"/>
        <a:ea typeface="+mn-ea"/>
        <a:cs typeface="+mn-cs"/>
      </a:defRPr>
    </a:lvl8pPr>
    <a:lvl9pPr marL="3241484" algn="l" defTabSz="40518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11A064-ECBB-9944-8D24-9069987585A0}" type="slidenum">
              <a:rPr lang="en-US" smtClean="0"/>
              <a:pPr/>
              <a:t>8</a:t>
            </a:fld>
            <a:endParaRPr lang="en-US"/>
          </a:p>
        </p:txBody>
      </p:sp>
    </p:spTree>
    <p:extLst>
      <p:ext uri="{BB962C8B-B14F-4D97-AF65-F5344CB8AC3E}">
        <p14:creationId xmlns:p14="http://schemas.microsoft.com/office/powerpoint/2010/main" val="594807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grpSp>
        <p:nvGrpSpPr>
          <p:cNvPr id="65" name="Group 64"/>
          <p:cNvGrpSpPr/>
          <p:nvPr/>
        </p:nvGrpSpPr>
        <p:grpSpPr>
          <a:xfrm>
            <a:off x="5652120" y="385800"/>
            <a:ext cx="3363556" cy="3363556"/>
            <a:chOff x="6660232" y="841276"/>
            <a:chExt cx="1440160" cy="1440160"/>
          </a:xfrm>
          <a:solidFill>
            <a:schemeClr val="bg2">
              <a:lumMod val="20000"/>
              <a:lumOff val="80000"/>
            </a:schemeClr>
          </a:solidFill>
        </p:grpSpPr>
        <p:sp>
          <p:nvSpPr>
            <p:cNvPr id="66" name="Rectangle 65"/>
            <p:cNvSpPr/>
            <p:nvPr/>
          </p:nvSpPr>
          <p:spPr>
            <a:xfrm>
              <a:off x="6660232" y="841276"/>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164288" y="841276"/>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7668344" y="841276"/>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6660232" y="1345332"/>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7164288" y="1345332"/>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7668344" y="1345332"/>
              <a:ext cx="432048" cy="432048"/>
            </a:xfrm>
            <a:prstGeom prst="rect">
              <a:avLst/>
            </a:prstGeom>
            <a:solidFill>
              <a:srgbClr val="F9F9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6660232" y="1849388"/>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7164288" y="1849388"/>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7668344" y="1849388"/>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Title 3"/>
          <p:cNvSpPr>
            <a:spLocks noGrp="1"/>
          </p:cNvSpPr>
          <p:nvPr>
            <p:ph type="title" hasCustomPrompt="1"/>
          </p:nvPr>
        </p:nvSpPr>
        <p:spPr>
          <a:xfrm>
            <a:off x="190500" y="1361820"/>
            <a:ext cx="8701980" cy="936104"/>
          </a:xfrm>
        </p:spPr>
        <p:txBody>
          <a:bodyPr anchor="b">
            <a:normAutofit/>
          </a:bodyPr>
          <a:lstStyle>
            <a:lvl1pPr algn="l">
              <a:defRPr sz="3200">
                <a:solidFill>
                  <a:schemeClr val="accent1"/>
                </a:solidFill>
              </a:defRPr>
            </a:lvl1pPr>
          </a:lstStyle>
          <a:p>
            <a:r>
              <a:rPr lang="en-US" sz="3600">
                <a:solidFill>
                  <a:schemeClr val="accent1"/>
                </a:solidFill>
              </a:rPr>
              <a:t>Click to edit Title</a:t>
            </a:r>
          </a:p>
        </p:txBody>
      </p:sp>
      <p:sp>
        <p:nvSpPr>
          <p:cNvPr id="45" name="Text Placeholder 4"/>
          <p:cNvSpPr>
            <a:spLocks noGrp="1"/>
          </p:cNvSpPr>
          <p:nvPr>
            <p:ph type="body" sz="quarter" idx="10" hasCustomPrompt="1"/>
          </p:nvPr>
        </p:nvSpPr>
        <p:spPr>
          <a:xfrm>
            <a:off x="190500" y="2297924"/>
            <a:ext cx="8701982" cy="863600"/>
          </a:xfrm>
        </p:spPr>
        <p:txBody>
          <a:bodyPr anchor="t">
            <a:normAutofit/>
          </a:bodyPr>
          <a:lstStyle>
            <a:lvl1pPr marL="0" indent="0" algn="l">
              <a:buNone/>
              <a:defRPr sz="2400" baseline="0"/>
            </a:lvl1pPr>
          </a:lstStyle>
          <a:p>
            <a:r>
              <a:rPr lang="en-US" sz="2800"/>
              <a:t>Click to edit Subtitle</a:t>
            </a:r>
          </a:p>
        </p:txBody>
      </p:sp>
      <p:sp>
        <p:nvSpPr>
          <p:cNvPr id="46" name="Text Placeholder 5"/>
          <p:cNvSpPr>
            <a:spLocks noGrp="1"/>
          </p:cNvSpPr>
          <p:nvPr>
            <p:ph type="body" sz="quarter" idx="11" hasCustomPrompt="1"/>
          </p:nvPr>
        </p:nvSpPr>
        <p:spPr>
          <a:xfrm>
            <a:off x="190500" y="3289548"/>
            <a:ext cx="8701982" cy="432048"/>
          </a:xfrm>
        </p:spPr>
        <p:txBody>
          <a:bodyPr anchor="t">
            <a:noAutofit/>
          </a:bodyPr>
          <a:lstStyle>
            <a:lvl1pPr marL="0" indent="0" algn="l">
              <a:buNone/>
              <a:defRPr sz="2400" b="1"/>
            </a:lvl1pPr>
          </a:lstStyle>
          <a:p>
            <a:r>
              <a:rPr lang="en-US"/>
              <a:t>Click to edit date (e.g. January 2014)</a:t>
            </a:r>
          </a:p>
        </p:txBody>
      </p:sp>
      <p:sp>
        <p:nvSpPr>
          <p:cNvPr id="62" name="Text Placeholder 5"/>
          <p:cNvSpPr>
            <a:spLocks noGrp="1"/>
          </p:cNvSpPr>
          <p:nvPr>
            <p:ph type="body" sz="quarter" idx="12" hasCustomPrompt="1"/>
          </p:nvPr>
        </p:nvSpPr>
        <p:spPr>
          <a:xfrm>
            <a:off x="190500" y="3721596"/>
            <a:ext cx="8701982" cy="432048"/>
          </a:xfrm>
        </p:spPr>
        <p:txBody>
          <a:bodyPr anchor="t">
            <a:noAutofit/>
          </a:bodyPr>
          <a:lstStyle>
            <a:lvl1pPr marL="0" indent="0" algn="l">
              <a:buNone/>
              <a:defRPr sz="2400" baseline="0">
                <a:solidFill>
                  <a:schemeClr val="tx1">
                    <a:lumMod val="50000"/>
                    <a:lumOff val="50000"/>
                  </a:schemeClr>
                </a:solidFill>
              </a:defRPr>
            </a:lvl1pPr>
          </a:lstStyle>
          <a:p>
            <a:r>
              <a:rPr lang="en-US"/>
              <a:t>Click to edit additional info (e.g. author)</a:t>
            </a:r>
          </a:p>
        </p:txBody>
      </p:sp>
      <p:grpSp>
        <p:nvGrpSpPr>
          <p:cNvPr id="16" name="Group 15"/>
          <p:cNvGrpSpPr/>
          <p:nvPr userDrawn="1"/>
        </p:nvGrpSpPr>
        <p:grpSpPr>
          <a:xfrm>
            <a:off x="5652120" y="385800"/>
            <a:ext cx="3363556" cy="3363556"/>
            <a:chOff x="6660232" y="841276"/>
            <a:chExt cx="1440160" cy="1440160"/>
          </a:xfrm>
          <a:solidFill>
            <a:schemeClr val="bg2">
              <a:lumMod val="20000"/>
              <a:lumOff val="80000"/>
            </a:schemeClr>
          </a:solidFill>
        </p:grpSpPr>
        <p:sp>
          <p:nvSpPr>
            <p:cNvPr id="17" name="Rectangle 16"/>
            <p:cNvSpPr/>
            <p:nvPr/>
          </p:nvSpPr>
          <p:spPr>
            <a:xfrm>
              <a:off x="6660232" y="841276"/>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sp>
          <p:nvSpPr>
            <p:cNvPr id="18" name="Rectangle 17"/>
            <p:cNvSpPr/>
            <p:nvPr/>
          </p:nvSpPr>
          <p:spPr>
            <a:xfrm>
              <a:off x="7164288" y="841276"/>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sp>
          <p:nvSpPr>
            <p:cNvPr id="19" name="Rectangle 18"/>
            <p:cNvSpPr/>
            <p:nvPr/>
          </p:nvSpPr>
          <p:spPr>
            <a:xfrm>
              <a:off x="7668344" y="841276"/>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sp>
          <p:nvSpPr>
            <p:cNvPr id="20" name="Rectangle 19"/>
            <p:cNvSpPr/>
            <p:nvPr/>
          </p:nvSpPr>
          <p:spPr>
            <a:xfrm>
              <a:off x="6660232" y="1345332"/>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sp>
          <p:nvSpPr>
            <p:cNvPr id="21" name="Rectangle 20"/>
            <p:cNvSpPr/>
            <p:nvPr/>
          </p:nvSpPr>
          <p:spPr>
            <a:xfrm>
              <a:off x="7164288" y="1345332"/>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sp>
          <p:nvSpPr>
            <p:cNvPr id="22" name="Rectangle 21"/>
            <p:cNvSpPr/>
            <p:nvPr/>
          </p:nvSpPr>
          <p:spPr>
            <a:xfrm>
              <a:off x="7668344" y="1345332"/>
              <a:ext cx="432048" cy="432048"/>
            </a:xfrm>
            <a:prstGeom prst="rect">
              <a:avLst/>
            </a:prstGeom>
            <a:solidFill>
              <a:srgbClr val="F9F9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sp>
          <p:nvSpPr>
            <p:cNvPr id="23" name="Rectangle 22"/>
            <p:cNvSpPr/>
            <p:nvPr/>
          </p:nvSpPr>
          <p:spPr>
            <a:xfrm>
              <a:off x="6660232" y="1849388"/>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sp>
          <p:nvSpPr>
            <p:cNvPr id="24" name="Rectangle 23"/>
            <p:cNvSpPr/>
            <p:nvPr/>
          </p:nvSpPr>
          <p:spPr>
            <a:xfrm>
              <a:off x="7164288" y="1849388"/>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sp>
          <p:nvSpPr>
            <p:cNvPr id="25" name="Rectangle 24"/>
            <p:cNvSpPr/>
            <p:nvPr/>
          </p:nvSpPr>
          <p:spPr>
            <a:xfrm>
              <a:off x="7668344" y="1849388"/>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grpSp>
      <p:pic>
        <p:nvPicPr>
          <p:cNvPr id="26" name="Picture 25" descr="essential project hi res.png"/>
          <p:cNvPicPr>
            <a:picLocks noChangeAspect="1"/>
          </p:cNvPicPr>
          <p:nvPr userDrawn="1"/>
        </p:nvPicPr>
        <p:blipFill>
          <a:blip r:embed="rId2"/>
          <a:stretch>
            <a:fillRect/>
          </a:stretch>
        </p:blipFill>
        <p:spPr>
          <a:xfrm>
            <a:off x="7175692" y="5233764"/>
            <a:ext cx="1860804" cy="420047"/>
          </a:xfrm>
          <a:prstGeom prst="rect">
            <a:avLst/>
          </a:prstGeom>
        </p:spPr>
      </p:pic>
    </p:spTree>
    <p:extLst>
      <p:ext uri="{BB962C8B-B14F-4D97-AF65-F5344CB8AC3E}">
        <p14:creationId xmlns:p14="http://schemas.microsoft.com/office/powerpoint/2010/main" val="25562533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er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7130"/>
            <a:r>
              <a:rPr lang="en-US">
                <a:solidFill>
                  <a:prstClr val="black">
                    <a:tint val="75000"/>
                  </a:prstClr>
                </a:solidFill>
              </a:rPr>
              <a:t>Copyright © EAS 2021</a:t>
            </a:r>
          </a:p>
        </p:txBody>
      </p:sp>
      <p:sp>
        <p:nvSpPr>
          <p:cNvPr id="5" name="Content Placeholder 6"/>
          <p:cNvSpPr>
            <a:spLocks noGrp="1"/>
          </p:cNvSpPr>
          <p:nvPr>
            <p:ph sz="quarter" idx="13" hasCustomPrompt="1"/>
          </p:nvPr>
        </p:nvSpPr>
        <p:spPr>
          <a:xfrm>
            <a:off x="179388" y="914077"/>
            <a:ext cx="8820150" cy="359247"/>
          </a:xfrm>
        </p:spPr>
        <p:txBody>
          <a:bodyPr>
            <a:normAutofit/>
          </a:bodyPr>
          <a:lstStyle>
            <a:lvl1pPr marL="0" indent="0" algn="l">
              <a:buNone/>
              <a:defRPr sz="1600" b="1" i="0">
                <a:solidFill>
                  <a:schemeClr val="tx1">
                    <a:lumMod val="65000"/>
                    <a:lumOff val="35000"/>
                  </a:schemeClr>
                </a:solidFill>
              </a:defRPr>
            </a:lvl1pPr>
          </a:lstStyle>
          <a:p>
            <a:pPr lvl="0"/>
            <a:r>
              <a:rPr lang="en-GB"/>
              <a:t>Click to edit Subtitle</a:t>
            </a:r>
            <a:endParaRPr lang="en-US"/>
          </a:p>
        </p:txBody>
      </p:sp>
    </p:spTree>
    <p:extLst>
      <p:ext uri="{BB962C8B-B14F-4D97-AF65-F5344CB8AC3E}">
        <p14:creationId xmlns:p14="http://schemas.microsoft.com/office/powerpoint/2010/main" val="113501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Header Layout">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0" y="183935"/>
            <a:ext cx="9144000" cy="3393646"/>
          </a:xfrm>
          <a:prstGeom prst="rect">
            <a:avLst/>
          </a:prstGeom>
          <a:solidFill>
            <a:srgbClr val="B5042C"/>
          </a:solidFill>
          <a:ln>
            <a:noFill/>
          </a:ln>
          <a:effectLst/>
        </p:spPr>
        <p:style>
          <a:lnRef idx="1">
            <a:schemeClr val="accent1"/>
          </a:lnRef>
          <a:fillRef idx="3">
            <a:schemeClr val="accent1"/>
          </a:fillRef>
          <a:effectRef idx="2">
            <a:schemeClr val="accent1"/>
          </a:effectRef>
          <a:fontRef idx="minor">
            <a:schemeClr val="lt1"/>
          </a:fontRef>
        </p:style>
        <p:txBody>
          <a:bodyPr lIns="91426" tIns="45713" rIns="91426" bIns="45713" rtlCol="0" anchor="ctr"/>
          <a:lstStyle/>
          <a:p>
            <a:pPr algn="ctr" defTabSz="457130"/>
            <a:endParaRPr lang="en-US" sz="1800">
              <a:solidFill>
                <a:prstClr val="white"/>
              </a:solidFill>
            </a:endParaRPr>
          </a:p>
        </p:txBody>
      </p:sp>
      <p:sp>
        <p:nvSpPr>
          <p:cNvPr id="44" name="Title 3"/>
          <p:cNvSpPr>
            <a:spLocks noGrp="1"/>
          </p:cNvSpPr>
          <p:nvPr>
            <p:ph type="title" hasCustomPrompt="1"/>
          </p:nvPr>
        </p:nvSpPr>
        <p:spPr>
          <a:xfrm>
            <a:off x="467544" y="1361820"/>
            <a:ext cx="8424936" cy="936104"/>
          </a:xfrm>
        </p:spPr>
        <p:txBody>
          <a:bodyPr anchor="b">
            <a:normAutofit/>
          </a:bodyPr>
          <a:lstStyle>
            <a:lvl1pPr algn="l">
              <a:defRPr sz="3200">
                <a:solidFill>
                  <a:srgbClr val="FFFFFF"/>
                </a:solidFill>
              </a:defRPr>
            </a:lvl1pPr>
          </a:lstStyle>
          <a:p>
            <a:r>
              <a:rPr lang="en-US" sz="3600">
                <a:solidFill>
                  <a:schemeClr val="accent1"/>
                </a:solidFill>
              </a:rPr>
              <a:t>Click to edit Section Header</a:t>
            </a:r>
          </a:p>
        </p:txBody>
      </p:sp>
      <p:sp>
        <p:nvSpPr>
          <p:cNvPr id="45" name="Text Placeholder 4"/>
          <p:cNvSpPr>
            <a:spLocks noGrp="1"/>
          </p:cNvSpPr>
          <p:nvPr>
            <p:ph type="body" sz="quarter" idx="10" hasCustomPrompt="1"/>
          </p:nvPr>
        </p:nvSpPr>
        <p:spPr>
          <a:xfrm>
            <a:off x="467544" y="2297924"/>
            <a:ext cx="8424938" cy="863600"/>
          </a:xfrm>
        </p:spPr>
        <p:txBody>
          <a:bodyPr anchor="t">
            <a:normAutofit/>
          </a:bodyPr>
          <a:lstStyle>
            <a:lvl1pPr marL="0" indent="0" algn="l">
              <a:buNone/>
              <a:defRPr sz="2400" baseline="0">
                <a:solidFill>
                  <a:srgbClr val="FFFFFF"/>
                </a:solidFill>
              </a:defRPr>
            </a:lvl1pPr>
          </a:lstStyle>
          <a:p>
            <a:r>
              <a:rPr lang="en-US" sz="2800"/>
              <a:t>Click to edit Subtitle</a:t>
            </a:r>
          </a:p>
        </p:txBody>
      </p:sp>
    </p:spTree>
    <p:extLst>
      <p:ext uri="{BB962C8B-B14F-4D97-AF65-F5344CB8AC3E}">
        <p14:creationId xmlns:p14="http://schemas.microsoft.com/office/powerpoint/2010/main" val="140976898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grpSp>
        <p:nvGrpSpPr>
          <p:cNvPr id="65" name="Group 64"/>
          <p:cNvGrpSpPr/>
          <p:nvPr userDrawn="1"/>
        </p:nvGrpSpPr>
        <p:grpSpPr>
          <a:xfrm>
            <a:off x="5652120" y="385800"/>
            <a:ext cx="3363556" cy="3363556"/>
            <a:chOff x="6660232" y="841276"/>
            <a:chExt cx="1440160" cy="1440160"/>
          </a:xfrm>
          <a:solidFill>
            <a:schemeClr val="bg2">
              <a:lumMod val="20000"/>
              <a:lumOff val="80000"/>
            </a:schemeClr>
          </a:solidFill>
        </p:grpSpPr>
        <p:sp>
          <p:nvSpPr>
            <p:cNvPr id="66" name="Rectangle 65"/>
            <p:cNvSpPr/>
            <p:nvPr/>
          </p:nvSpPr>
          <p:spPr>
            <a:xfrm>
              <a:off x="6660232" y="841276"/>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sp>
          <p:nvSpPr>
            <p:cNvPr id="67" name="Rectangle 66"/>
            <p:cNvSpPr/>
            <p:nvPr/>
          </p:nvSpPr>
          <p:spPr>
            <a:xfrm>
              <a:off x="7164288" y="841276"/>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sp>
          <p:nvSpPr>
            <p:cNvPr id="68" name="Rectangle 67"/>
            <p:cNvSpPr/>
            <p:nvPr/>
          </p:nvSpPr>
          <p:spPr>
            <a:xfrm>
              <a:off x="7668344" y="841276"/>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sp>
          <p:nvSpPr>
            <p:cNvPr id="69" name="Rectangle 68"/>
            <p:cNvSpPr/>
            <p:nvPr/>
          </p:nvSpPr>
          <p:spPr>
            <a:xfrm>
              <a:off x="6660232" y="1345332"/>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sp>
          <p:nvSpPr>
            <p:cNvPr id="70" name="Rectangle 69"/>
            <p:cNvSpPr/>
            <p:nvPr/>
          </p:nvSpPr>
          <p:spPr>
            <a:xfrm>
              <a:off x="7164288" y="1345332"/>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sp>
          <p:nvSpPr>
            <p:cNvPr id="71" name="Rectangle 70"/>
            <p:cNvSpPr/>
            <p:nvPr/>
          </p:nvSpPr>
          <p:spPr>
            <a:xfrm>
              <a:off x="7668344" y="1345332"/>
              <a:ext cx="432048" cy="432048"/>
            </a:xfrm>
            <a:prstGeom prst="rect">
              <a:avLst/>
            </a:prstGeom>
            <a:solidFill>
              <a:srgbClr val="F9F9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sp>
          <p:nvSpPr>
            <p:cNvPr id="72" name="Rectangle 71"/>
            <p:cNvSpPr/>
            <p:nvPr/>
          </p:nvSpPr>
          <p:spPr>
            <a:xfrm>
              <a:off x="6660232" y="1849388"/>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sp>
          <p:nvSpPr>
            <p:cNvPr id="73" name="Rectangle 72"/>
            <p:cNvSpPr/>
            <p:nvPr/>
          </p:nvSpPr>
          <p:spPr>
            <a:xfrm>
              <a:off x="7164288" y="1849388"/>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sp>
          <p:nvSpPr>
            <p:cNvPr id="74" name="Rectangle 73"/>
            <p:cNvSpPr/>
            <p:nvPr/>
          </p:nvSpPr>
          <p:spPr>
            <a:xfrm>
              <a:off x="7668344" y="1849388"/>
              <a:ext cx="432048" cy="432048"/>
            </a:xfrm>
            <a:prstGeom prst="rect">
              <a:avLst/>
            </a:pr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30"/>
              <a:endParaRPr lang="en-US" sz="1800">
                <a:solidFill>
                  <a:prstClr val="white"/>
                </a:solidFill>
              </a:endParaRPr>
            </a:p>
          </p:txBody>
        </p:sp>
      </p:grpSp>
      <p:sp>
        <p:nvSpPr>
          <p:cNvPr id="44" name="Title 3"/>
          <p:cNvSpPr>
            <a:spLocks noGrp="1"/>
          </p:cNvSpPr>
          <p:nvPr>
            <p:ph type="title" hasCustomPrompt="1"/>
          </p:nvPr>
        </p:nvSpPr>
        <p:spPr>
          <a:xfrm>
            <a:off x="190500" y="1361820"/>
            <a:ext cx="8701980" cy="936104"/>
          </a:xfrm>
        </p:spPr>
        <p:txBody>
          <a:bodyPr anchor="b">
            <a:normAutofit/>
          </a:bodyPr>
          <a:lstStyle>
            <a:lvl1pPr algn="l">
              <a:defRPr sz="3200">
                <a:solidFill>
                  <a:schemeClr val="accent1"/>
                </a:solidFill>
              </a:defRPr>
            </a:lvl1pPr>
          </a:lstStyle>
          <a:p>
            <a:r>
              <a:rPr lang="en-US" sz="3600">
                <a:solidFill>
                  <a:schemeClr val="accent1"/>
                </a:solidFill>
              </a:rPr>
              <a:t>Click to edit Title</a:t>
            </a:r>
          </a:p>
        </p:txBody>
      </p:sp>
      <p:sp>
        <p:nvSpPr>
          <p:cNvPr id="45" name="Text Placeholder 4"/>
          <p:cNvSpPr>
            <a:spLocks noGrp="1"/>
          </p:cNvSpPr>
          <p:nvPr>
            <p:ph type="body" sz="quarter" idx="10" hasCustomPrompt="1"/>
          </p:nvPr>
        </p:nvSpPr>
        <p:spPr>
          <a:xfrm>
            <a:off x="190500" y="2297924"/>
            <a:ext cx="8701982" cy="863600"/>
          </a:xfrm>
        </p:spPr>
        <p:txBody>
          <a:bodyPr anchor="t">
            <a:normAutofit/>
          </a:bodyPr>
          <a:lstStyle>
            <a:lvl1pPr marL="0" indent="0" algn="l">
              <a:buNone/>
              <a:defRPr sz="2400" baseline="0"/>
            </a:lvl1pPr>
          </a:lstStyle>
          <a:p>
            <a:r>
              <a:rPr lang="en-US" sz="2800"/>
              <a:t>Click to edit Subtitle</a:t>
            </a:r>
          </a:p>
        </p:txBody>
      </p:sp>
      <p:sp>
        <p:nvSpPr>
          <p:cNvPr id="46" name="Text Placeholder 5"/>
          <p:cNvSpPr>
            <a:spLocks noGrp="1"/>
          </p:cNvSpPr>
          <p:nvPr>
            <p:ph type="body" sz="quarter" idx="11" hasCustomPrompt="1"/>
          </p:nvPr>
        </p:nvSpPr>
        <p:spPr>
          <a:xfrm>
            <a:off x="190500" y="3289548"/>
            <a:ext cx="8701982" cy="432048"/>
          </a:xfrm>
        </p:spPr>
        <p:txBody>
          <a:bodyPr anchor="t">
            <a:noAutofit/>
          </a:bodyPr>
          <a:lstStyle>
            <a:lvl1pPr marL="0" indent="0" algn="l">
              <a:buNone/>
              <a:defRPr sz="2400" b="1"/>
            </a:lvl1pPr>
          </a:lstStyle>
          <a:p>
            <a:r>
              <a:rPr lang="en-US"/>
              <a:t>Click to edit date (e.g. January 2014)</a:t>
            </a:r>
          </a:p>
        </p:txBody>
      </p:sp>
      <p:sp>
        <p:nvSpPr>
          <p:cNvPr id="62" name="Text Placeholder 5"/>
          <p:cNvSpPr>
            <a:spLocks noGrp="1"/>
          </p:cNvSpPr>
          <p:nvPr>
            <p:ph type="body" sz="quarter" idx="12" hasCustomPrompt="1"/>
          </p:nvPr>
        </p:nvSpPr>
        <p:spPr>
          <a:xfrm>
            <a:off x="190500" y="3721596"/>
            <a:ext cx="8701982" cy="432048"/>
          </a:xfrm>
        </p:spPr>
        <p:txBody>
          <a:bodyPr anchor="t">
            <a:noAutofit/>
          </a:bodyPr>
          <a:lstStyle>
            <a:lvl1pPr marL="0" indent="0" algn="l">
              <a:buNone/>
              <a:defRPr sz="2400" baseline="0">
                <a:solidFill>
                  <a:schemeClr val="tx1">
                    <a:lumMod val="50000"/>
                    <a:lumOff val="50000"/>
                  </a:schemeClr>
                </a:solidFill>
              </a:defRPr>
            </a:lvl1pPr>
          </a:lstStyle>
          <a:p>
            <a:r>
              <a:rPr lang="en-US"/>
              <a:t>Click to edit additional info (e.g. author)</a:t>
            </a:r>
          </a:p>
        </p:txBody>
      </p:sp>
      <p:pic>
        <p:nvPicPr>
          <p:cNvPr id="16" name="Picture 15" descr="essential project hi res.png"/>
          <p:cNvPicPr>
            <a:picLocks noChangeAspect="1"/>
          </p:cNvPicPr>
          <p:nvPr userDrawn="1"/>
        </p:nvPicPr>
        <p:blipFill>
          <a:blip r:embed="rId2"/>
          <a:stretch>
            <a:fillRect/>
          </a:stretch>
        </p:blipFill>
        <p:spPr>
          <a:xfrm>
            <a:off x="7175692" y="5233764"/>
            <a:ext cx="1860804" cy="420047"/>
          </a:xfrm>
          <a:prstGeom prst="rect">
            <a:avLst/>
          </a:prstGeom>
        </p:spPr>
      </p:pic>
    </p:spTree>
    <p:extLst>
      <p:ext uri="{BB962C8B-B14F-4D97-AF65-F5344CB8AC3E}">
        <p14:creationId xmlns:p14="http://schemas.microsoft.com/office/powerpoint/2010/main" val="118445314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125DC814-D5CA-BE40-B143-C1BFA31C424D}" type="slidenum">
              <a:rPr lang="en-US" smtClean="0">
                <a:solidFill>
                  <a:prstClr val="black">
                    <a:tint val="75000"/>
                  </a:prstClr>
                </a:solidFill>
              </a:rPr>
              <a:pPr/>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 EAS 2021</a:t>
            </a:r>
            <a:endParaRPr>
              <a:solidFill>
                <a:prstClr val="black">
                  <a:tint val="75000"/>
                </a:prstClr>
              </a:solidFill>
            </a:endParaRPr>
          </a:p>
        </p:txBody>
      </p:sp>
      <p:sp>
        <p:nvSpPr>
          <p:cNvPr id="6" name="Content Placeholder 5"/>
          <p:cNvSpPr>
            <a:spLocks noGrp="1"/>
          </p:cNvSpPr>
          <p:nvPr>
            <p:ph sz="quarter" idx="12"/>
          </p:nvPr>
        </p:nvSpPr>
        <p:spPr>
          <a:xfrm>
            <a:off x="179512" y="1345332"/>
            <a:ext cx="8820026" cy="3816424"/>
          </a:xfrm>
        </p:spPr>
        <p:txBody>
          <a:bodyPr/>
          <a:lstStyle>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6"/>
          <p:cNvSpPr>
            <a:spLocks noGrp="1"/>
          </p:cNvSpPr>
          <p:nvPr>
            <p:ph sz="quarter" idx="13" hasCustomPrompt="1"/>
          </p:nvPr>
        </p:nvSpPr>
        <p:spPr>
          <a:xfrm>
            <a:off x="179390" y="914077"/>
            <a:ext cx="8820150" cy="359247"/>
          </a:xfrm>
        </p:spPr>
        <p:txBody>
          <a:bodyPr>
            <a:normAutofit/>
          </a:bodyPr>
          <a:lstStyle>
            <a:lvl1pPr marL="0" indent="0" algn="l">
              <a:buNone/>
              <a:defRPr sz="1600" b="1" i="0">
                <a:solidFill>
                  <a:schemeClr val="tx1">
                    <a:lumMod val="65000"/>
                    <a:lumOff val="35000"/>
                  </a:schemeClr>
                </a:solidFill>
              </a:defRPr>
            </a:lvl1pPr>
          </a:lstStyle>
          <a:p>
            <a:pPr lvl="0"/>
            <a:r>
              <a:rPr lang="en-GB"/>
              <a:t>Click to edit Subtitle</a:t>
            </a:r>
            <a:endParaRPr lang="en-US"/>
          </a:p>
        </p:txBody>
      </p:sp>
    </p:spTree>
    <p:extLst>
      <p:ext uri="{BB962C8B-B14F-4D97-AF65-F5344CB8AC3E}">
        <p14:creationId xmlns:p14="http://schemas.microsoft.com/office/powerpoint/2010/main" val="4261711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Strap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125DC814-D5CA-BE40-B143-C1BFA31C424D}" type="slidenum">
              <a:rPr lang="en-US" smtClean="0">
                <a:solidFill>
                  <a:prstClr val="black">
                    <a:tint val="75000"/>
                  </a:prstClr>
                </a:solidFill>
              </a:rPr>
              <a:pPr/>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 EAS 2021</a:t>
            </a:r>
            <a:endParaRPr>
              <a:solidFill>
                <a:prstClr val="black">
                  <a:tint val="75000"/>
                </a:prstClr>
              </a:solidFill>
            </a:endParaRPr>
          </a:p>
        </p:txBody>
      </p:sp>
      <p:sp>
        <p:nvSpPr>
          <p:cNvPr id="6" name="Content Placeholder 5"/>
          <p:cNvSpPr>
            <a:spLocks noGrp="1"/>
          </p:cNvSpPr>
          <p:nvPr>
            <p:ph sz="quarter" idx="12"/>
          </p:nvPr>
        </p:nvSpPr>
        <p:spPr>
          <a:xfrm>
            <a:off x="179512" y="985292"/>
            <a:ext cx="8820026" cy="34563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6"/>
          <p:cNvSpPr>
            <a:spLocks noGrp="1"/>
          </p:cNvSpPr>
          <p:nvPr>
            <p:ph sz="quarter" idx="13" hasCustomPrompt="1"/>
          </p:nvPr>
        </p:nvSpPr>
        <p:spPr>
          <a:xfrm>
            <a:off x="179390" y="4513684"/>
            <a:ext cx="8820150" cy="648072"/>
          </a:xfrm>
          <a:solidFill>
            <a:srgbClr val="B3002D"/>
          </a:solidFill>
        </p:spPr>
        <p:txBody>
          <a:bodyPr lIns="71989" tIns="0" rIns="71989" bIns="46793" anchor="ctr">
            <a:normAutofit/>
          </a:bodyPr>
          <a:lstStyle>
            <a:lvl1pPr marL="0" indent="0" algn="ctr">
              <a:buNone/>
              <a:defRPr sz="1600" b="1" i="0">
                <a:solidFill>
                  <a:srgbClr val="FFFFFF"/>
                </a:solidFill>
              </a:defRPr>
            </a:lvl1pPr>
          </a:lstStyle>
          <a:p>
            <a:pPr lvl="0"/>
            <a:r>
              <a:rPr lang="en-GB"/>
              <a:t>Click to edit Strapline</a:t>
            </a:r>
            <a:endParaRPr lang="en-US"/>
          </a:p>
        </p:txBody>
      </p:sp>
    </p:spTree>
    <p:extLst>
      <p:ext uri="{BB962C8B-B14F-4D97-AF65-F5344CB8AC3E}">
        <p14:creationId xmlns:p14="http://schemas.microsoft.com/office/powerpoint/2010/main" val="1694787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Subtitle and Strap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125DC814-D5CA-BE40-B143-C1BFA31C424D}" type="slidenum">
              <a:rPr lang="en-US" smtClean="0">
                <a:solidFill>
                  <a:prstClr val="black">
                    <a:tint val="75000"/>
                  </a:prstClr>
                </a:solidFill>
              </a:rPr>
              <a:pPr/>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 EAS 2021</a:t>
            </a:r>
            <a:endParaRPr>
              <a:solidFill>
                <a:prstClr val="black">
                  <a:tint val="75000"/>
                </a:prstClr>
              </a:solidFill>
            </a:endParaRPr>
          </a:p>
        </p:txBody>
      </p:sp>
      <p:sp>
        <p:nvSpPr>
          <p:cNvPr id="8" name="Content Placeholder 5"/>
          <p:cNvSpPr>
            <a:spLocks noGrp="1"/>
          </p:cNvSpPr>
          <p:nvPr>
            <p:ph sz="quarter" idx="12"/>
          </p:nvPr>
        </p:nvSpPr>
        <p:spPr>
          <a:xfrm>
            <a:off x="179512" y="1345332"/>
            <a:ext cx="8820026" cy="3096344"/>
          </a:xfrm>
        </p:spPr>
        <p:txBody>
          <a:bodyPr/>
          <a:lstStyle>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6"/>
          <p:cNvSpPr>
            <a:spLocks noGrp="1"/>
          </p:cNvSpPr>
          <p:nvPr>
            <p:ph sz="quarter" idx="14" hasCustomPrompt="1"/>
          </p:nvPr>
        </p:nvSpPr>
        <p:spPr>
          <a:xfrm>
            <a:off x="179390" y="914077"/>
            <a:ext cx="8820150" cy="359247"/>
          </a:xfrm>
        </p:spPr>
        <p:txBody>
          <a:bodyPr>
            <a:normAutofit/>
          </a:bodyPr>
          <a:lstStyle>
            <a:lvl1pPr marL="0" indent="0" algn="l">
              <a:buNone/>
              <a:defRPr sz="1600" b="1" i="0">
                <a:solidFill>
                  <a:schemeClr val="tx1">
                    <a:lumMod val="65000"/>
                    <a:lumOff val="35000"/>
                  </a:schemeClr>
                </a:solidFill>
              </a:defRPr>
            </a:lvl1pPr>
          </a:lstStyle>
          <a:p>
            <a:pPr lvl="0"/>
            <a:r>
              <a:rPr lang="en-GB"/>
              <a:t>Click to edit Subtitle</a:t>
            </a:r>
            <a:endParaRPr lang="en-US"/>
          </a:p>
        </p:txBody>
      </p:sp>
      <p:sp>
        <p:nvSpPr>
          <p:cNvPr id="12" name="Content Placeholder 6"/>
          <p:cNvSpPr>
            <a:spLocks noGrp="1"/>
          </p:cNvSpPr>
          <p:nvPr>
            <p:ph sz="quarter" idx="13" hasCustomPrompt="1"/>
          </p:nvPr>
        </p:nvSpPr>
        <p:spPr>
          <a:xfrm>
            <a:off x="179390" y="4513684"/>
            <a:ext cx="8820150" cy="648072"/>
          </a:xfrm>
          <a:solidFill>
            <a:srgbClr val="B3002D"/>
          </a:solidFill>
        </p:spPr>
        <p:txBody>
          <a:bodyPr lIns="71989" tIns="0" rIns="71989" bIns="46793" anchor="ctr">
            <a:normAutofit/>
          </a:bodyPr>
          <a:lstStyle>
            <a:lvl1pPr marL="0" indent="0" algn="ctr">
              <a:buNone/>
              <a:defRPr sz="1600" b="1" i="0">
                <a:solidFill>
                  <a:srgbClr val="FFFFFF"/>
                </a:solidFill>
              </a:defRPr>
            </a:lvl1pPr>
          </a:lstStyle>
          <a:p>
            <a:pPr lvl="0"/>
            <a:r>
              <a:rPr lang="en-GB"/>
              <a:t>Click to edit Strapline</a:t>
            </a:r>
            <a:endParaRPr lang="en-US"/>
          </a:p>
        </p:txBody>
      </p:sp>
    </p:spTree>
    <p:extLst>
      <p:ext uri="{BB962C8B-B14F-4D97-AF65-F5344CB8AC3E}">
        <p14:creationId xmlns:p14="http://schemas.microsoft.com/office/powerpoint/2010/main" val="1576729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125DC814-D5CA-BE40-B143-C1BFA31C424D}" type="slidenum">
              <a:rPr lang="en-US" smtClean="0">
                <a:solidFill>
                  <a:prstClr val="black">
                    <a:tint val="75000"/>
                  </a:prstClr>
                </a:solidFill>
              </a:rPr>
              <a:pPr/>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 EAS 2021</a:t>
            </a:r>
            <a:endParaRPr>
              <a:solidFill>
                <a:prstClr val="black">
                  <a:tint val="75000"/>
                </a:prstClr>
              </a:solidFill>
            </a:endParaRPr>
          </a:p>
        </p:txBody>
      </p:sp>
      <p:sp>
        <p:nvSpPr>
          <p:cNvPr id="6" name="Content Placeholder 5"/>
          <p:cNvSpPr>
            <a:spLocks noGrp="1"/>
          </p:cNvSpPr>
          <p:nvPr>
            <p:ph sz="quarter" idx="12"/>
          </p:nvPr>
        </p:nvSpPr>
        <p:spPr>
          <a:xfrm>
            <a:off x="179514" y="1417340"/>
            <a:ext cx="4282951" cy="37444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5"/>
          <p:cNvSpPr>
            <a:spLocks noGrp="1"/>
          </p:cNvSpPr>
          <p:nvPr>
            <p:ph sz="quarter" idx="13"/>
          </p:nvPr>
        </p:nvSpPr>
        <p:spPr>
          <a:xfrm>
            <a:off x="4716016" y="1417340"/>
            <a:ext cx="4283522" cy="37444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p:cNvSpPr>
            <a:spLocks noGrp="1"/>
          </p:cNvSpPr>
          <p:nvPr>
            <p:ph sz="quarter" idx="14" hasCustomPrompt="1"/>
          </p:nvPr>
        </p:nvSpPr>
        <p:spPr>
          <a:xfrm>
            <a:off x="179514" y="985292"/>
            <a:ext cx="4282951" cy="432048"/>
          </a:xfrm>
        </p:spPr>
        <p:txBody>
          <a:bodyPr/>
          <a:lstStyle>
            <a:lvl1pPr marL="0" indent="0">
              <a:buNone/>
              <a:defRPr b="1"/>
            </a:lvl1pPr>
          </a:lstStyle>
          <a:p>
            <a:pPr lvl="0"/>
            <a:r>
              <a:rPr lang="en-US"/>
              <a:t>Click to edit Title</a:t>
            </a:r>
          </a:p>
        </p:txBody>
      </p:sp>
      <p:sp>
        <p:nvSpPr>
          <p:cNvPr id="9" name="Content Placeholder 5"/>
          <p:cNvSpPr>
            <a:spLocks noGrp="1"/>
          </p:cNvSpPr>
          <p:nvPr>
            <p:ph sz="quarter" idx="15" hasCustomPrompt="1"/>
          </p:nvPr>
        </p:nvSpPr>
        <p:spPr>
          <a:xfrm>
            <a:off x="4716016" y="985292"/>
            <a:ext cx="4283522" cy="432048"/>
          </a:xfrm>
        </p:spPr>
        <p:txBody>
          <a:bodyPr/>
          <a:lstStyle>
            <a:lvl1pPr marL="0" indent="0">
              <a:buNone/>
              <a:defRPr b="1"/>
            </a:lvl1pPr>
          </a:lstStyle>
          <a:p>
            <a:pPr lvl="0"/>
            <a:r>
              <a:rPr lang="en-GB"/>
              <a:t>Click to edit Title</a:t>
            </a:r>
            <a:endParaRPr lang="en-US"/>
          </a:p>
        </p:txBody>
      </p:sp>
    </p:spTree>
    <p:extLst>
      <p:ext uri="{BB962C8B-B14F-4D97-AF65-F5344CB8AC3E}">
        <p14:creationId xmlns:p14="http://schemas.microsoft.com/office/powerpoint/2010/main" val="3265722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25DC814-D5CA-BE40-B143-C1BFA31C424D}" type="slidenum">
              <a:rPr lang="en-US" smtClean="0">
                <a:solidFill>
                  <a:prstClr val="black">
                    <a:tint val="75000"/>
                  </a:prstClr>
                </a:solidFill>
              </a:rPr>
              <a:pPr/>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 EAS 2021</a:t>
            </a:r>
            <a:endParaRPr>
              <a:solidFill>
                <a:prstClr val="black">
                  <a:tint val="75000"/>
                </a:prstClr>
              </a:solidFill>
            </a:endParaRPr>
          </a:p>
        </p:txBody>
      </p:sp>
    </p:spTree>
    <p:extLst>
      <p:ext uri="{BB962C8B-B14F-4D97-AF65-F5344CB8AC3E}">
        <p14:creationId xmlns:p14="http://schemas.microsoft.com/office/powerpoint/2010/main" val="358404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Copyright © EAS 2021</a:t>
            </a:r>
          </a:p>
        </p:txBody>
      </p:sp>
      <p:sp>
        <p:nvSpPr>
          <p:cNvPr id="6" name="Slide Number Placeholder 5"/>
          <p:cNvSpPr>
            <a:spLocks noGrp="1"/>
          </p:cNvSpPr>
          <p:nvPr>
            <p:ph type="sldNum" sz="quarter" idx="12"/>
          </p:nvPr>
        </p:nvSpPr>
        <p:spPr/>
        <p:txBody>
          <a:bodyPr/>
          <a:lstStyle/>
          <a:p>
            <a:fld id="{7A3D7FC8-119D-4C9B-8C36-F9B5458646E2}" type="slidenum">
              <a:rPr lang="en-GB" smtClean="0"/>
              <a:t>‹#›</a:t>
            </a:fld>
            <a:endParaRPr lang="en-GB"/>
          </a:p>
        </p:txBody>
      </p:sp>
    </p:spTree>
    <p:extLst>
      <p:ext uri="{BB962C8B-B14F-4D97-AF65-F5344CB8AC3E}">
        <p14:creationId xmlns:p14="http://schemas.microsoft.com/office/powerpoint/2010/main" val="181096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183934"/>
            <a:ext cx="9144000" cy="3393646"/>
          </a:xfrm>
          <a:prstGeom prst="rect">
            <a:avLst/>
          </a:prstGeom>
          <a:solidFill>
            <a:srgbClr val="B50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3"/>
          <p:cNvSpPr>
            <a:spLocks noGrp="1"/>
          </p:cNvSpPr>
          <p:nvPr>
            <p:ph type="title" hasCustomPrompt="1"/>
          </p:nvPr>
        </p:nvSpPr>
        <p:spPr>
          <a:xfrm>
            <a:off x="467544" y="1361820"/>
            <a:ext cx="8424936" cy="936104"/>
          </a:xfrm>
        </p:spPr>
        <p:txBody>
          <a:bodyPr anchor="b">
            <a:normAutofit/>
          </a:bodyPr>
          <a:lstStyle>
            <a:lvl1pPr algn="l">
              <a:defRPr sz="3200">
                <a:solidFill>
                  <a:srgbClr val="FFFFFF"/>
                </a:solidFill>
              </a:defRPr>
            </a:lvl1pPr>
          </a:lstStyle>
          <a:p>
            <a:r>
              <a:rPr lang="en-US" sz="3600">
                <a:solidFill>
                  <a:schemeClr val="accent1"/>
                </a:solidFill>
              </a:rPr>
              <a:t>Click to edit Section Header</a:t>
            </a:r>
          </a:p>
        </p:txBody>
      </p:sp>
      <p:sp>
        <p:nvSpPr>
          <p:cNvPr id="45" name="Text Placeholder 4"/>
          <p:cNvSpPr>
            <a:spLocks noGrp="1"/>
          </p:cNvSpPr>
          <p:nvPr>
            <p:ph type="body" sz="quarter" idx="10" hasCustomPrompt="1"/>
          </p:nvPr>
        </p:nvSpPr>
        <p:spPr>
          <a:xfrm>
            <a:off x="467544" y="2297924"/>
            <a:ext cx="8424938" cy="863600"/>
          </a:xfrm>
        </p:spPr>
        <p:txBody>
          <a:bodyPr anchor="t">
            <a:normAutofit/>
          </a:bodyPr>
          <a:lstStyle>
            <a:lvl1pPr marL="0" indent="0" algn="l">
              <a:buNone/>
              <a:defRPr sz="2400" baseline="0">
                <a:solidFill>
                  <a:srgbClr val="FFFFFF"/>
                </a:solidFill>
              </a:defRPr>
            </a:lvl1pPr>
          </a:lstStyle>
          <a:p>
            <a:r>
              <a:rPr lang="en-US" sz="2800"/>
              <a:t>Click to edit Subtitle</a:t>
            </a:r>
          </a:p>
        </p:txBody>
      </p:sp>
    </p:spTree>
    <p:extLst>
      <p:ext uri="{BB962C8B-B14F-4D97-AF65-F5344CB8AC3E}">
        <p14:creationId xmlns:p14="http://schemas.microsoft.com/office/powerpoint/2010/main" val="3882882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7130"/>
            <a:r>
              <a:rPr lang="en-US" dirty="0">
                <a:solidFill>
                  <a:prstClr val="black">
                    <a:tint val="75000"/>
                  </a:prstClr>
                </a:solidFill>
              </a:rPr>
              <a:t>Copyright © EAS 2025</a:t>
            </a:r>
          </a:p>
        </p:txBody>
      </p:sp>
      <p:sp>
        <p:nvSpPr>
          <p:cNvPr id="6" name="Content Placeholder 5"/>
          <p:cNvSpPr>
            <a:spLocks noGrp="1"/>
          </p:cNvSpPr>
          <p:nvPr>
            <p:ph sz="quarter" idx="12"/>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0702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125DC814-D5CA-BE40-B143-C1BFA31C424D}" type="slidenum">
              <a:rPr lang="en-US" smtClean="0">
                <a:solidFill>
                  <a:prstClr val="black">
                    <a:tint val="75000"/>
                  </a:prstClr>
                </a:solidFill>
              </a:rPr>
              <a:pPr/>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 EAS 2021</a:t>
            </a:r>
          </a:p>
        </p:txBody>
      </p:sp>
      <p:sp>
        <p:nvSpPr>
          <p:cNvPr id="6" name="Content Placeholder 5"/>
          <p:cNvSpPr>
            <a:spLocks noGrp="1"/>
          </p:cNvSpPr>
          <p:nvPr>
            <p:ph sz="quarter" idx="12"/>
          </p:nvPr>
        </p:nvSpPr>
        <p:spPr>
          <a:xfrm>
            <a:off x="179512" y="1417340"/>
            <a:ext cx="8820026" cy="3744416"/>
          </a:xfrm>
        </p:spPr>
        <p:txBody>
          <a:bodyPr/>
          <a:lstStyle>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6"/>
          <p:cNvSpPr>
            <a:spLocks noGrp="1"/>
          </p:cNvSpPr>
          <p:nvPr>
            <p:ph sz="quarter" idx="13" hasCustomPrompt="1"/>
          </p:nvPr>
        </p:nvSpPr>
        <p:spPr>
          <a:xfrm>
            <a:off x="179388" y="914077"/>
            <a:ext cx="8820150" cy="359247"/>
          </a:xfrm>
        </p:spPr>
        <p:txBody>
          <a:bodyPr>
            <a:normAutofit/>
          </a:bodyPr>
          <a:lstStyle>
            <a:lvl1pPr marL="0" indent="0" algn="l">
              <a:buNone/>
              <a:defRPr sz="1600" b="1" i="0">
                <a:solidFill>
                  <a:schemeClr val="tx1">
                    <a:lumMod val="65000"/>
                    <a:lumOff val="35000"/>
                  </a:schemeClr>
                </a:solidFill>
              </a:defRPr>
            </a:lvl1pPr>
          </a:lstStyle>
          <a:p>
            <a:pPr lvl="0"/>
            <a:r>
              <a:rPr lang="en-GB"/>
              <a:t>Click to edit Subtitle</a:t>
            </a:r>
            <a:endParaRPr lang="en-US"/>
          </a:p>
        </p:txBody>
      </p:sp>
    </p:spTree>
    <p:extLst>
      <p:ext uri="{BB962C8B-B14F-4D97-AF65-F5344CB8AC3E}">
        <p14:creationId xmlns:p14="http://schemas.microsoft.com/office/powerpoint/2010/main" val="890864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Strap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125DC814-D5CA-BE40-B143-C1BFA31C424D}" type="slidenum">
              <a:rPr lang="en-US" smtClean="0">
                <a:solidFill>
                  <a:prstClr val="black">
                    <a:tint val="75000"/>
                  </a:prstClr>
                </a:solidFill>
              </a:rPr>
              <a:pPr/>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 EAS 2021</a:t>
            </a:r>
          </a:p>
        </p:txBody>
      </p:sp>
      <p:sp>
        <p:nvSpPr>
          <p:cNvPr id="6" name="Content Placeholder 5"/>
          <p:cNvSpPr>
            <a:spLocks noGrp="1"/>
          </p:cNvSpPr>
          <p:nvPr>
            <p:ph sz="quarter" idx="12"/>
          </p:nvPr>
        </p:nvSpPr>
        <p:spPr>
          <a:xfrm>
            <a:off x="179512" y="913284"/>
            <a:ext cx="8820026" cy="36004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6"/>
          <p:cNvSpPr>
            <a:spLocks noGrp="1"/>
          </p:cNvSpPr>
          <p:nvPr>
            <p:ph sz="quarter" idx="13" hasCustomPrompt="1"/>
          </p:nvPr>
        </p:nvSpPr>
        <p:spPr>
          <a:xfrm>
            <a:off x="179388" y="4585692"/>
            <a:ext cx="8820150" cy="575271"/>
          </a:xfrm>
        </p:spPr>
        <p:txBody>
          <a:bodyPr>
            <a:normAutofit/>
          </a:bodyPr>
          <a:lstStyle>
            <a:lvl1pPr marL="0" indent="0" algn="l">
              <a:buNone/>
              <a:defRPr sz="1600" b="1" i="0">
                <a:solidFill>
                  <a:schemeClr val="tx1">
                    <a:lumMod val="65000"/>
                    <a:lumOff val="35000"/>
                  </a:schemeClr>
                </a:solidFill>
              </a:defRPr>
            </a:lvl1pPr>
          </a:lstStyle>
          <a:p>
            <a:pPr lvl="0"/>
            <a:r>
              <a:rPr lang="en-GB"/>
              <a:t>Click to edit Strapline</a:t>
            </a:r>
            <a:endParaRPr lang="en-US"/>
          </a:p>
        </p:txBody>
      </p:sp>
    </p:spTree>
    <p:extLst>
      <p:ext uri="{BB962C8B-B14F-4D97-AF65-F5344CB8AC3E}">
        <p14:creationId xmlns:p14="http://schemas.microsoft.com/office/powerpoint/2010/main" val="2270311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Subtitle and Strap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125DC814-D5CA-BE40-B143-C1BFA31C424D}" type="slidenum">
              <a:rPr lang="en-US" smtClean="0">
                <a:solidFill>
                  <a:prstClr val="black">
                    <a:tint val="75000"/>
                  </a:prstClr>
                </a:solidFill>
              </a:rPr>
              <a:pPr/>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 EAS 2021</a:t>
            </a:r>
          </a:p>
        </p:txBody>
      </p:sp>
      <p:sp>
        <p:nvSpPr>
          <p:cNvPr id="7" name="Content Placeholder 6"/>
          <p:cNvSpPr>
            <a:spLocks noGrp="1"/>
          </p:cNvSpPr>
          <p:nvPr>
            <p:ph sz="quarter" idx="13" hasCustomPrompt="1"/>
          </p:nvPr>
        </p:nvSpPr>
        <p:spPr>
          <a:xfrm>
            <a:off x="179388" y="4585692"/>
            <a:ext cx="8820150" cy="575271"/>
          </a:xfrm>
        </p:spPr>
        <p:txBody>
          <a:bodyPr>
            <a:normAutofit/>
          </a:bodyPr>
          <a:lstStyle>
            <a:lvl1pPr marL="0" indent="0" algn="l">
              <a:buNone/>
              <a:defRPr sz="1600" b="1" i="0">
                <a:solidFill>
                  <a:schemeClr val="tx1">
                    <a:lumMod val="65000"/>
                    <a:lumOff val="35000"/>
                  </a:schemeClr>
                </a:solidFill>
              </a:defRPr>
            </a:lvl1pPr>
          </a:lstStyle>
          <a:p>
            <a:pPr lvl="0"/>
            <a:r>
              <a:rPr lang="en-GB"/>
              <a:t>Click to edit Strapline</a:t>
            </a:r>
            <a:endParaRPr lang="en-US"/>
          </a:p>
        </p:txBody>
      </p:sp>
      <p:sp>
        <p:nvSpPr>
          <p:cNvPr id="8" name="Content Placeholder 5"/>
          <p:cNvSpPr>
            <a:spLocks noGrp="1"/>
          </p:cNvSpPr>
          <p:nvPr>
            <p:ph sz="quarter" idx="12"/>
          </p:nvPr>
        </p:nvSpPr>
        <p:spPr>
          <a:xfrm>
            <a:off x="179512" y="1417340"/>
            <a:ext cx="8820026" cy="3744416"/>
          </a:xfrm>
        </p:spPr>
        <p:txBody>
          <a:bodyPr/>
          <a:lstStyle>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6"/>
          <p:cNvSpPr>
            <a:spLocks noGrp="1"/>
          </p:cNvSpPr>
          <p:nvPr>
            <p:ph sz="quarter" idx="14" hasCustomPrompt="1"/>
          </p:nvPr>
        </p:nvSpPr>
        <p:spPr>
          <a:xfrm>
            <a:off x="179388" y="914077"/>
            <a:ext cx="8820150" cy="359247"/>
          </a:xfrm>
        </p:spPr>
        <p:txBody>
          <a:bodyPr>
            <a:normAutofit/>
          </a:bodyPr>
          <a:lstStyle>
            <a:lvl1pPr marL="0" indent="0" algn="l">
              <a:buNone/>
              <a:defRPr sz="1600" b="1" i="0">
                <a:solidFill>
                  <a:schemeClr val="tx1">
                    <a:lumMod val="65000"/>
                    <a:lumOff val="35000"/>
                  </a:schemeClr>
                </a:solidFill>
              </a:defRPr>
            </a:lvl1pPr>
          </a:lstStyle>
          <a:p>
            <a:pPr lvl="0"/>
            <a:r>
              <a:rPr lang="en-GB"/>
              <a:t>Click to edit Subtitle</a:t>
            </a:r>
            <a:endParaRPr lang="en-US"/>
          </a:p>
        </p:txBody>
      </p:sp>
    </p:spTree>
    <p:extLst>
      <p:ext uri="{BB962C8B-B14F-4D97-AF65-F5344CB8AC3E}">
        <p14:creationId xmlns:p14="http://schemas.microsoft.com/office/powerpoint/2010/main" val="2435740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i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7130"/>
            <a:r>
              <a:rPr lang="en-US">
                <a:solidFill>
                  <a:prstClr val="black">
                    <a:tint val="75000"/>
                  </a:prstClr>
                </a:solidFill>
              </a:rPr>
              <a:t>Copyright © EAS 2021</a:t>
            </a:r>
          </a:p>
        </p:txBody>
      </p:sp>
      <p:sp>
        <p:nvSpPr>
          <p:cNvPr id="6" name="Content Placeholder 5"/>
          <p:cNvSpPr>
            <a:spLocks noGrp="1"/>
          </p:cNvSpPr>
          <p:nvPr>
            <p:ph sz="quarter" idx="12"/>
          </p:nvPr>
        </p:nvSpPr>
        <p:spPr>
          <a:xfrm>
            <a:off x="179512" y="913284"/>
            <a:ext cx="4282951" cy="42484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5"/>
          <p:cNvSpPr>
            <a:spLocks noGrp="1"/>
          </p:cNvSpPr>
          <p:nvPr>
            <p:ph sz="quarter" idx="13"/>
          </p:nvPr>
        </p:nvSpPr>
        <p:spPr>
          <a:xfrm>
            <a:off x="4716016" y="913284"/>
            <a:ext cx="4283522" cy="42484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37720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7130"/>
            <a:r>
              <a:rPr lang="en-US">
                <a:solidFill>
                  <a:prstClr val="black">
                    <a:tint val="75000"/>
                  </a:prstClr>
                </a:solidFill>
              </a:rPr>
              <a:t>Copyright © EAS 2021</a:t>
            </a:r>
          </a:p>
        </p:txBody>
      </p:sp>
      <p:sp>
        <p:nvSpPr>
          <p:cNvPr id="6" name="Content Placeholder 5"/>
          <p:cNvSpPr>
            <a:spLocks noGrp="1"/>
          </p:cNvSpPr>
          <p:nvPr>
            <p:ph sz="quarter" idx="12"/>
          </p:nvPr>
        </p:nvSpPr>
        <p:spPr>
          <a:xfrm>
            <a:off x="179512" y="1417340"/>
            <a:ext cx="4282951" cy="37444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Content Placeholder 5"/>
          <p:cNvSpPr>
            <a:spLocks noGrp="1"/>
          </p:cNvSpPr>
          <p:nvPr>
            <p:ph sz="quarter" idx="13"/>
          </p:nvPr>
        </p:nvSpPr>
        <p:spPr>
          <a:xfrm>
            <a:off x="4716016" y="1417340"/>
            <a:ext cx="4283522" cy="374441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p:cNvSpPr>
            <a:spLocks noGrp="1"/>
          </p:cNvSpPr>
          <p:nvPr>
            <p:ph sz="quarter" idx="14" hasCustomPrompt="1"/>
          </p:nvPr>
        </p:nvSpPr>
        <p:spPr>
          <a:xfrm>
            <a:off x="179512" y="985292"/>
            <a:ext cx="4282951" cy="432048"/>
          </a:xfrm>
        </p:spPr>
        <p:txBody>
          <a:bodyPr/>
          <a:lstStyle>
            <a:lvl1pPr marL="0" indent="0">
              <a:buNone/>
              <a:defRPr b="1"/>
            </a:lvl1pPr>
          </a:lstStyle>
          <a:p>
            <a:pPr lvl="0"/>
            <a:r>
              <a:rPr lang="en-US"/>
              <a:t>Click to edit Title</a:t>
            </a:r>
          </a:p>
        </p:txBody>
      </p:sp>
      <p:sp>
        <p:nvSpPr>
          <p:cNvPr id="9" name="Content Placeholder 5"/>
          <p:cNvSpPr>
            <a:spLocks noGrp="1"/>
          </p:cNvSpPr>
          <p:nvPr>
            <p:ph sz="quarter" idx="15" hasCustomPrompt="1"/>
          </p:nvPr>
        </p:nvSpPr>
        <p:spPr>
          <a:xfrm>
            <a:off x="4716016" y="985292"/>
            <a:ext cx="4283522" cy="432048"/>
          </a:xfrm>
        </p:spPr>
        <p:txBody>
          <a:bodyPr/>
          <a:lstStyle>
            <a:lvl1pPr marL="0" indent="0">
              <a:buNone/>
              <a:defRPr b="1"/>
            </a:lvl1pPr>
          </a:lstStyle>
          <a:p>
            <a:pPr lvl="0"/>
            <a:r>
              <a:rPr lang="en-GB"/>
              <a:t>Click to edit Title</a:t>
            </a:r>
            <a:endParaRPr lang="en-US"/>
          </a:p>
        </p:txBody>
      </p:sp>
    </p:spTree>
    <p:extLst>
      <p:ext uri="{BB962C8B-B14F-4D97-AF65-F5344CB8AC3E}">
        <p14:creationId xmlns:p14="http://schemas.microsoft.com/office/powerpoint/2010/main" val="1920584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7130"/>
            <a:r>
              <a:rPr lang="en-US">
                <a:solidFill>
                  <a:prstClr val="black">
                    <a:tint val="75000"/>
                  </a:prstClr>
                </a:solidFill>
              </a:rPr>
              <a:t>Copyright © EAS 2021</a:t>
            </a:r>
          </a:p>
        </p:txBody>
      </p:sp>
    </p:spTree>
    <p:extLst>
      <p:ext uri="{BB962C8B-B14F-4D97-AF65-F5344CB8AC3E}">
        <p14:creationId xmlns:p14="http://schemas.microsoft.com/office/powerpoint/2010/main" val="411326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itle Placeholder 15"/>
          <p:cNvSpPr>
            <a:spLocks noGrp="1"/>
          </p:cNvSpPr>
          <p:nvPr>
            <p:ph type="title"/>
          </p:nvPr>
        </p:nvSpPr>
        <p:spPr>
          <a:xfrm>
            <a:off x="179512" y="265113"/>
            <a:ext cx="8820026" cy="5761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20" name="Text Placeholder 19"/>
          <p:cNvSpPr>
            <a:spLocks noGrp="1"/>
          </p:cNvSpPr>
          <p:nvPr>
            <p:ph type="body" idx="1"/>
          </p:nvPr>
        </p:nvSpPr>
        <p:spPr>
          <a:xfrm>
            <a:off x="179512" y="913284"/>
            <a:ext cx="8820026" cy="4248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2" name="Picture 21" descr="EAS Logo 2014.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87244" y="5307012"/>
            <a:ext cx="1131009" cy="286791"/>
          </a:xfrm>
          <a:prstGeom prst="rect">
            <a:avLst/>
          </a:prstGeom>
        </p:spPr>
      </p:pic>
      <p:sp>
        <p:nvSpPr>
          <p:cNvPr id="24" name="Slide Number Placeholder 23"/>
          <p:cNvSpPr>
            <a:spLocks noGrp="1"/>
          </p:cNvSpPr>
          <p:nvPr>
            <p:ph type="sldNum" sz="quarter" idx="4"/>
          </p:nvPr>
        </p:nvSpPr>
        <p:spPr>
          <a:xfrm>
            <a:off x="8762815" y="5449788"/>
            <a:ext cx="236723" cy="168374"/>
          </a:xfrm>
          <a:prstGeom prst="rect">
            <a:avLst/>
          </a:prstGeom>
        </p:spPr>
        <p:txBody>
          <a:bodyPr vert="horz" lIns="0" tIns="0" rIns="0" bIns="0" rtlCol="0" anchor="b"/>
          <a:lstStyle>
            <a:lvl1pPr algn="r">
              <a:defRPr sz="900">
                <a:solidFill>
                  <a:schemeClr val="tx1">
                    <a:tint val="75000"/>
                  </a:schemeClr>
                </a:solidFill>
              </a:defRPr>
            </a:lvl1pPr>
          </a:lstStyle>
          <a:p>
            <a:pPr defTabSz="457130"/>
            <a:fld id="{125DC814-D5CA-BE40-B143-C1BFA31C424D}" type="slidenum">
              <a:rPr lang="en-US" smtClean="0">
                <a:solidFill>
                  <a:prstClr val="black">
                    <a:tint val="75000"/>
                  </a:prstClr>
                </a:solidFill>
              </a:rPr>
              <a:pPr defTabSz="457130"/>
              <a:t>‹#›</a:t>
            </a:fld>
            <a:endParaRPr lang="en-US">
              <a:solidFill>
                <a:prstClr val="black">
                  <a:tint val="75000"/>
                </a:prstClr>
              </a:solidFill>
            </a:endParaRPr>
          </a:p>
        </p:txBody>
      </p:sp>
      <p:sp>
        <p:nvSpPr>
          <p:cNvPr id="25" name="Footer Placeholder 24"/>
          <p:cNvSpPr>
            <a:spLocks noGrp="1"/>
          </p:cNvSpPr>
          <p:nvPr>
            <p:ph type="ftr" sz="quarter" idx="3"/>
          </p:nvPr>
        </p:nvSpPr>
        <p:spPr>
          <a:xfrm>
            <a:off x="1907704" y="5449789"/>
            <a:ext cx="6768752" cy="168374"/>
          </a:xfrm>
          <a:prstGeom prst="rect">
            <a:avLst/>
          </a:prstGeom>
        </p:spPr>
        <p:txBody>
          <a:bodyPr vert="horz" lIns="0" tIns="0" rIns="0" bIns="0" rtlCol="0" anchor="b"/>
          <a:lstStyle>
            <a:lvl1pPr algn="r">
              <a:defRPr lang="en-US" sz="900">
                <a:solidFill>
                  <a:schemeClr val="tx1">
                    <a:tint val="75000"/>
                  </a:schemeClr>
                </a:solidFill>
              </a:defRPr>
            </a:lvl1pPr>
          </a:lstStyle>
          <a:p>
            <a:pPr defTabSz="457130"/>
            <a:r>
              <a:rPr lang="en-US" dirty="0">
                <a:solidFill>
                  <a:prstClr val="black">
                    <a:tint val="75000"/>
                  </a:prstClr>
                </a:solidFill>
              </a:rPr>
              <a:t>Copyright © EAS 2025</a:t>
            </a:r>
          </a:p>
        </p:txBody>
      </p:sp>
      <p:pic>
        <p:nvPicPr>
          <p:cNvPr id="30" name="Picture 29" descr="EAS_Stripes.png"/>
          <p:cNvPicPr>
            <a:picLocks noChangeAspect="1"/>
          </p:cNvPicPr>
          <p:nvPr/>
        </p:nvPicPr>
        <p:blipFill rotWithShape="1">
          <a:blip r:embed="rId21">
            <a:extLst>
              <a:ext uri="{28A0092B-C50C-407E-A947-70E740481C1C}">
                <a14:useLocalDpi xmlns:a14="http://schemas.microsoft.com/office/drawing/2010/main" val="0"/>
              </a:ext>
            </a:extLst>
          </a:blip>
          <a:srcRect b="95487"/>
          <a:stretch/>
        </p:blipFill>
        <p:spPr>
          <a:xfrm>
            <a:off x="0" y="-22820"/>
            <a:ext cx="9144000" cy="216495"/>
          </a:xfrm>
          <a:prstGeom prst="rect">
            <a:avLst/>
          </a:prstGeom>
        </p:spPr>
      </p:pic>
    </p:spTree>
    <p:extLst>
      <p:ext uri="{BB962C8B-B14F-4D97-AF65-F5344CB8AC3E}">
        <p14:creationId xmlns:p14="http://schemas.microsoft.com/office/powerpoint/2010/main" val="384977409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6" r:id="rId11"/>
    <p:sldLayoutId id="2147483682" r:id="rId12"/>
    <p:sldLayoutId id="2147483685" r:id="rId13"/>
    <p:sldLayoutId id="2147483686" r:id="rId14"/>
    <p:sldLayoutId id="2147483687" r:id="rId15"/>
    <p:sldLayoutId id="2147483689" r:id="rId16"/>
    <p:sldLayoutId id="2147483692" r:id="rId17"/>
    <p:sldLayoutId id="2147483711" r:id="rId18"/>
  </p:sldLayoutIdLst>
  <p:hf hdr="0" dt="0"/>
  <p:txStyles>
    <p:titleStyle>
      <a:lvl1pPr algn="l" defTabSz="457200" rtl="0" eaLnBrk="1" latinLnBrk="0" hangingPunct="1">
        <a:spcBef>
          <a:spcPct val="0"/>
        </a:spcBef>
        <a:buNone/>
        <a:defRPr sz="2800" b="1" kern="1200">
          <a:solidFill>
            <a:srgbClr val="C41E3A"/>
          </a:solidFill>
          <a:latin typeface="+mj-lt"/>
          <a:ea typeface="+mj-ea"/>
          <a:cs typeface="+mj-cs"/>
        </a:defRPr>
      </a:lvl1pPr>
    </p:titleStyle>
    <p:bodyStyle>
      <a:lvl1pPr marL="268288" indent="-268288" algn="l" defTabSz="457200" rtl="0" eaLnBrk="1" latinLnBrk="0" hangingPunct="1">
        <a:spcBef>
          <a:spcPct val="20000"/>
        </a:spcBef>
        <a:buClr>
          <a:schemeClr val="accent1"/>
        </a:buClr>
        <a:buFont typeface="Wingdings" charset="2"/>
        <a:buChar char="§"/>
        <a:defRPr sz="1800" kern="1200">
          <a:solidFill>
            <a:schemeClr val="tx1"/>
          </a:solidFill>
          <a:latin typeface="+mn-lt"/>
          <a:ea typeface="+mn-ea"/>
          <a:cs typeface="+mn-cs"/>
        </a:defRPr>
      </a:lvl1pPr>
      <a:lvl2pPr marL="628650" indent="-268288" algn="l" defTabSz="457200" rtl="0" eaLnBrk="1" latinLnBrk="0" hangingPunct="1">
        <a:spcBef>
          <a:spcPct val="20000"/>
        </a:spcBef>
        <a:buFont typeface="Arial"/>
        <a:buChar char="–"/>
        <a:defRPr sz="1600" kern="1200">
          <a:solidFill>
            <a:schemeClr val="tx1"/>
          </a:solidFill>
          <a:latin typeface="+mn-lt"/>
          <a:ea typeface="+mn-ea"/>
          <a:cs typeface="+mn-cs"/>
        </a:defRPr>
      </a:lvl2pPr>
      <a:lvl3pPr marL="989013" indent="-184150" algn="l" defTabSz="457200" rtl="0" eaLnBrk="1" latinLnBrk="0" hangingPunct="1">
        <a:spcBef>
          <a:spcPct val="20000"/>
        </a:spcBef>
        <a:buClr>
          <a:schemeClr val="tx1">
            <a:lumMod val="50000"/>
            <a:lumOff val="50000"/>
          </a:schemeClr>
        </a:buClr>
        <a:buFont typeface="Arial"/>
        <a:buChar char="•"/>
        <a:defRPr sz="1400" kern="1200">
          <a:solidFill>
            <a:schemeClr val="tx1"/>
          </a:solidFill>
          <a:latin typeface="+mn-lt"/>
          <a:ea typeface="+mn-ea"/>
          <a:cs typeface="+mn-cs"/>
        </a:defRPr>
      </a:lvl3pPr>
      <a:lvl4pPr marL="1341438" indent="-176213" algn="l" defTabSz="457200" rtl="0" eaLnBrk="1" latinLnBrk="0" hangingPunct="1">
        <a:spcBef>
          <a:spcPct val="20000"/>
        </a:spcBef>
        <a:buFont typeface="Arial"/>
        <a:buChar char="–"/>
        <a:defRPr sz="1200" kern="1200">
          <a:solidFill>
            <a:schemeClr val="tx1"/>
          </a:solidFill>
          <a:latin typeface="+mn-lt"/>
          <a:ea typeface="+mn-ea"/>
          <a:cs typeface="+mn-cs"/>
        </a:defRPr>
      </a:lvl4pPr>
      <a:lvl5pPr marL="1701800" indent="-176213" algn="l" defTabSz="457200" rtl="0" eaLnBrk="1" latinLnBrk="0" hangingPunct="1">
        <a:spcBef>
          <a:spcPct val="20000"/>
        </a:spcBef>
        <a:buClr>
          <a:schemeClr val="accent1"/>
        </a:buClr>
        <a:buFont typeface="Courier New"/>
        <a:buChar char="o"/>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latin typeface="Century Gothic" panose="020B0502020202020204" pitchFamily="34" charset="0"/>
              </a:rPr>
              <a:t>The Essential Project</a:t>
            </a:r>
          </a:p>
        </p:txBody>
      </p:sp>
      <p:sp>
        <p:nvSpPr>
          <p:cNvPr id="3" name="Subtitle 2"/>
          <p:cNvSpPr>
            <a:spLocks noGrp="1"/>
          </p:cNvSpPr>
          <p:nvPr>
            <p:ph type="body" sz="quarter" idx="10"/>
          </p:nvPr>
        </p:nvSpPr>
        <p:spPr/>
        <p:txBody>
          <a:bodyPr>
            <a:normAutofit/>
          </a:bodyPr>
          <a:lstStyle/>
          <a:p>
            <a:r>
              <a:rPr lang="en-GB" noProof="0" dirty="0">
                <a:latin typeface="Century Gothic" panose="020B0502020202020204" pitchFamily="34" charset="0"/>
              </a:rPr>
              <a:t>Data </a:t>
            </a:r>
            <a:r>
              <a:rPr lang="en-GB" dirty="0">
                <a:latin typeface="Century Gothic" panose="020B0502020202020204" pitchFamily="34" charset="0"/>
              </a:rPr>
              <a:t>Set API Generator v1 Guide</a:t>
            </a:r>
            <a:endParaRPr lang="en-GB" noProof="0" dirty="0">
              <a:latin typeface="Century Gothic" panose="020B0502020202020204" pitchFamily="34" charset="0"/>
            </a:endParaRPr>
          </a:p>
        </p:txBody>
      </p:sp>
    </p:spTree>
    <p:extLst>
      <p:ext uri="{BB962C8B-B14F-4D97-AF65-F5344CB8AC3E}">
        <p14:creationId xmlns:p14="http://schemas.microsoft.com/office/powerpoint/2010/main" val="234241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A708F-45D7-320D-9382-0C3E53EC78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03478C-A7D7-C736-E2D6-26649DA32C41}"/>
              </a:ext>
            </a:extLst>
          </p:cNvPr>
          <p:cNvSpPr>
            <a:spLocks noGrp="1"/>
          </p:cNvSpPr>
          <p:nvPr>
            <p:ph type="title"/>
          </p:nvPr>
        </p:nvSpPr>
        <p:spPr/>
        <p:txBody>
          <a:bodyPr/>
          <a:lstStyle/>
          <a:p>
            <a:r>
              <a:rPr lang="en-US" dirty="0"/>
              <a:t>Related classes</a:t>
            </a:r>
          </a:p>
        </p:txBody>
      </p:sp>
      <p:sp>
        <p:nvSpPr>
          <p:cNvPr id="3" name="Slide Number Placeholder 2">
            <a:extLst>
              <a:ext uri="{FF2B5EF4-FFF2-40B4-BE49-F238E27FC236}">
                <a16:creationId xmlns:a16="http://schemas.microsoft.com/office/drawing/2014/main" id="{DC1A5645-4AB2-DE27-5041-1DECA5666CB9}"/>
              </a:ext>
            </a:extLst>
          </p:cNvPr>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10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34146F4-3C7F-B00A-9D3B-6370E63EE87E}"/>
              </a:ext>
            </a:extLst>
          </p:cNvPr>
          <p:cNvSpPr>
            <a:spLocks noGrp="1"/>
          </p:cNvSpPr>
          <p:nvPr>
            <p:ph type="ftr" sz="quarter" idx="11"/>
          </p:nvPr>
        </p:nvSpPr>
        <p:spPr/>
        <p:txBody>
          <a:bodyPr/>
          <a:lstStyle/>
          <a:p>
            <a:pPr defTabSz="457130"/>
            <a:r>
              <a:rPr lang="en-US">
                <a:solidFill>
                  <a:prstClr val="black">
                    <a:tint val="75000"/>
                  </a:prstClr>
                </a:solidFill>
              </a:rPr>
              <a:t>Copyright © EAS 2025</a:t>
            </a:r>
            <a:endParaRPr lang="en-US" dirty="0">
              <a:solidFill>
                <a:prstClr val="black">
                  <a:tint val="75000"/>
                </a:prstClr>
              </a:solidFill>
            </a:endParaRPr>
          </a:p>
        </p:txBody>
      </p:sp>
      <p:pic>
        <p:nvPicPr>
          <p:cNvPr id="6" name="Picture 5">
            <a:extLst>
              <a:ext uri="{FF2B5EF4-FFF2-40B4-BE49-F238E27FC236}">
                <a16:creationId xmlns:a16="http://schemas.microsoft.com/office/drawing/2014/main" id="{2307DA27-CB8C-5C7F-3E18-C099840CFE2E}"/>
              </a:ext>
            </a:extLst>
          </p:cNvPr>
          <p:cNvPicPr>
            <a:picLocks noChangeAspect="1"/>
          </p:cNvPicPr>
          <p:nvPr/>
        </p:nvPicPr>
        <p:blipFill>
          <a:blip r:embed="rId2"/>
          <a:stretch>
            <a:fillRect/>
          </a:stretch>
        </p:blipFill>
        <p:spPr>
          <a:xfrm>
            <a:off x="2349806" y="1084811"/>
            <a:ext cx="4149504" cy="3545378"/>
          </a:xfrm>
          <a:prstGeom prst="rect">
            <a:avLst/>
          </a:prstGeom>
        </p:spPr>
      </p:pic>
      <p:cxnSp>
        <p:nvCxnSpPr>
          <p:cNvPr id="7" name="Straight Arrow Connector 6">
            <a:extLst>
              <a:ext uri="{FF2B5EF4-FFF2-40B4-BE49-F238E27FC236}">
                <a16:creationId xmlns:a16="http://schemas.microsoft.com/office/drawing/2014/main" id="{B0E4B3BF-7283-8A96-2E8C-8BD241D4F2E9}"/>
              </a:ext>
            </a:extLst>
          </p:cNvPr>
          <p:cNvCxnSpPr>
            <a:cxnSpLocks/>
          </p:cNvCxnSpPr>
          <p:nvPr/>
        </p:nvCxnSpPr>
        <p:spPr>
          <a:xfrm>
            <a:off x="1496291" y="2169622"/>
            <a:ext cx="1072342" cy="1745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49059A3-11DC-01E5-8048-86B0E24E3A03}"/>
              </a:ext>
            </a:extLst>
          </p:cNvPr>
          <p:cNvCxnSpPr>
            <a:cxnSpLocks/>
          </p:cNvCxnSpPr>
          <p:nvPr/>
        </p:nvCxnSpPr>
        <p:spPr>
          <a:xfrm flipH="1" flipV="1">
            <a:off x="3366655" y="3857105"/>
            <a:ext cx="698269" cy="8977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E74AD789-8801-DE1F-6430-674E4AE4E112}"/>
              </a:ext>
            </a:extLst>
          </p:cNvPr>
          <p:cNvCxnSpPr>
            <a:cxnSpLocks/>
          </p:cNvCxnSpPr>
          <p:nvPr/>
        </p:nvCxnSpPr>
        <p:spPr>
          <a:xfrm>
            <a:off x="1888382" y="3448101"/>
            <a:ext cx="66092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482FE85-36E0-BF8A-0649-40B934785724}"/>
              </a:ext>
            </a:extLst>
          </p:cNvPr>
          <p:cNvSpPr txBox="1"/>
          <p:nvPr/>
        </p:nvSpPr>
        <p:spPr>
          <a:xfrm>
            <a:off x="320829" y="1784901"/>
            <a:ext cx="1436149" cy="769441"/>
          </a:xfrm>
          <a:prstGeom prst="rect">
            <a:avLst/>
          </a:prstGeom>
          <a:noFill/>
        </p:spPr>
        <p:txBody>
          <a:bodyPr wrap="square" rtlCol="0">
            <a:spAutoFit/>
          </a:bodyPr>
          <a:lstStyle/>
          <a:p>
            <a:r>
              <a:rPr lang="en-US" sz="1100" dirty="0"/>
              <a:t>This instance slot refers to the </a:t>
            </a:r>
            <a:r>
              <a:rPr lang="en-US" sz="1100" dirty="0" err="1"/>
              <a:t>Business_Process</a:t>
            </a:r>
            <a:r>
              <a:rPr lang="en-US" sz="1100" dirty="0"/>
              <a:t> class template</a:t>
            </a:r>
          </a:p>
        </p:txBody>
      </p:sp>
      <p:sp>
        <p:nvSpPr>
          <p:cNvPr id="20" name="TextBox 19">
            <a:extLst>
              <a:ext uri="{FF2B5EF4-FFF2-40B4-BE49-F238E27FC236}">
                <a16:creationId xmlns:a16="http://schemas.microsoft.com/office/drawing/2014/main" id="{C048B1B8-B805-3FBA-3179-CEC058D634A9}"/>
              </a:ext>
            </a:extLst>
          </p:cNvPr>
          <p:cNvSpPr txBox="1"/>
          <p:nvPr/>
        </p:nvSpPr>
        <p:spPr>
          <a:xfrm>
            <a:off x="3465811" y="4805039"/>
            <a:ext cx="2644044" cy="769441"/>
          </a:xfrm>
          <a:prstGeom prst="rect">
            <a:avLst/>
          </a:prstGeom>
          <a:noFill/>
        </p:spPr>
        <p:txBody>
          <a:bodyPr wrap="square" rtlCol="0">
            <a:spAutoFit/>
          </a:bodyPr>
          <a:lstStyle/>
          <a:p>
            <a:r>
              <a:rPr lang="en-US" sz="1100" dirty="0"/>
              <a:t>As an example, we have included a simple string slot which is not related to anything, but you could add further instance slots which would refer to other classes.</a:t>
            </a:r>
          </a:p>
        </p:txBody>
      </p:sp>
      <p:sp>
        <p:nvSpPr>
          <p:cNvPr id="21" name="TextBox 20">
            <a:extLst>
              <a:ext uri="{FF2B5EF4-FFF2-40B4-BE49-F238E27FC236}">
                <a16:creationId xmlns:a16="http://schemas.microsoft.com/office/drawing/2014/main" id="{0C482D38-7D72-7866-DF5F-1C9FD2A61E92}"/>
              </a:ext>
            </a:extLst>
          </p:cNvPr>
          <p:cNvSpPr txBox="1"/>
          <p:nvPr/>
        </p:nvSpPr>
        <p:spPr>
          <a:xfrm>
            <a:off x="617243" y="3133830"/>
            <a:ext cx="1436149" cy="1446550"/>
          </a:xfrm>
          <a:prstGeom prst="rect">
            <a:avLst/>
          </a:prstGeom>
          <a:noFill/>
        </p:spPr>
        <p:txBody>
          <a:bodyPr wrap="square" rtlCol="0">
            <a:spAutoFit/>
          </a:bodyPr>
          <a:lstStyle/>
          <a:p>
            <a:r>
              <a:rPr lang="en-US" sz="1100" dirty="0"/>
              <a:t>We have unchecked this option, as the template does not need to be defined at the top-level as it will be nested within the </a:t>
            </a:r>
            <a:r>
              <a:rPr lang="en-US" sz="1100" dirty="0" err="1"/>
              <a:t>Business_Capability</a:t>
            </a:r>
            <a:r>
              <a:rPr lang="en-US" sz="1100" dirty="0"/>
              <a:t> class</a:t>
            </a:r>
          </a:p>
        </p:txBody>
      </p:sp>
    </p:spTree>
    <p:extLst>
      <p:ext uri="{BB962C8B-B14F-4D97-AF65-F5344CB8AC3E}">
        <p14:creationId xmlns:p14="http://schemas.microsoft.com/office/powerpoint/2010/main" val="2126556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AF939-EC3E-D769-B913-702F69771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034CD6-E345-E7E6-6423-A464BFF757B3}"/>
              </a:ext>
            </a:extLst>
          </p:cNvPr>
          <p:cNvSpPr>
            <a:spLocks noGrp="1"/>
          </p:cNvSpPr>
          <p:nvPr>
            <p:ph type="title"/>
          </p:nvPr>
        </p:nvSpPr>
        <p:spPr/>
        <p:txBody>
          <a:bodyPr/>
          <a:lstStyle/>
          <a:p>
            <a:r>
              <a:rPr lang="en-US" dirty="0"/>
              <a:t>Related single instance classes</a:t>
            </a:r>
          </a:p>
        </p:txBody>
      </p:sp>
      <p:sp>
        <p:nvSpPr>
          <p:cNvPr id="3" name="Slide Number Placeholder 2">
            <a:extLst>
              <a:ext uri="{FF2B5EF4-FFF2-40B4-BE49-F238E27FC236}">
                <a16:creationId xmlns:a16="http://schemas.microsoft.com/office/drawing/2014/main" id="{8AD73903-6432-8A28-2065-FAEBFBA5E8E7}"/>
              </a:ext>
            </a:extLst>
          </p:cNvPr>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11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0D40798-C92E-ABC2-D27A-E89A4DFF38EE}"/>
              </a:ext>
            </a:extLst>
          </p:cNvPr>
          <p:cNvSpPr>
            <a:spLocks noGrp="1"/>
          </p:cNvSpPr>
          <p:nvPr>
            <p:ph type="ftr" sz="quarter" idx="11"/>
          </p:nvPr>
        </p:nvSpPr>
        <p:spPr/>
        <p:txBody>
          <a:bodyPr/>
          <a:lstStyle/>
          <a:p>
            <a:pPr defTabSz="457130"/>
            <a:r>
              <a:rPr lang="en-US">
                <a:solidFill>
                  <a:prstClr val="black">
                    <a:tint val="75000"/>
                  </a:prstClr>
                </a:solidFill>
              </a:rPr>
              <a:t>Copyright © EAS 2025</a:t>
            </a:r>
            <a:endParaRPr lang="en-US" dirty="0">
              <a:solidFill>
                <a:prstClr val="black">
                  <a:tint val="75000"/>
                </a:prstClr>
              </a:solidFill>
            </a:endParaRPr>
          </a:p>
        </p:txBody>
      </p:sp>
      <p:pic>
        <p:nvPicPr>
          <p:cNvPr id="6" name="Picture 5">
            <a:extLst>
              <a:ext uri="{FF2B5EF4-FFF2-40B4-BE49-F238E27FC236}">
                <a16:creationId xmlns:a16="http://schemas.microsoft.com/office/drawing/2014/main" id="{E4EFD1D2-681D-3DFE-32D6-C7FFF5AF678B}"/>
              </a:ext>
            </a:extLst>
          </p:cNvPr>
          <p:cNvPicPr>
            <a:picLocks noChangeAspect="1"/>
          </p:cNvPicPr>
          <p:nvPr/>
        </p:nvPicPr>
        <p:blipFill>
          <a:blip r:embed="rId2"/>
          <a:stretch>
            <a:fillRect/>
          </a:stretch>
        </p:blipFill>
        <p:spPr>
          <a:xfrm>
            <a:off x="1982519" y="1020438"/>
            <a:ext cx="4792354" cy="3894419"/>
          </a:xfrm>
          <a:prstGeom prst="rect">
            <a:avLst/>
          </a:prstGeom>
          <a:ln w="12700">
            <a:solidFill>
              <a:schemeClr val="tx1"/>
            </a:solidFill>
          </a:ln>
        </p:spPr>
      </p:pic>
      <p:cxnSp>
        <p:nvCxnSpPr>
          <p:cNvPr id="7" name="Straight Arrow Connector 6">
            <a:extLst>
              <a:ext uri="{FF2B5EF4-FFF2-40B4-BE49-F238E27FC236}">
                <a16:creationId xmlns:a16="http://schemas.microsoft.com/office/drawing/2014/main" id="{ADA0BCD4-C31E-A128-CA32-8BDFE8FC3C34}"/>
              </a:ext>
            </a:extLst>
          </p:cNvPr>
          <p:cNvCxnSpPr>
            <a:cxnSpLocks/>
          </p:cNvCxnSpPr>
          <p:nvPr/>
        </p:nvCxnSpPr>
        <p:spPr>
          <a:xfrm>
            <a:off x="1496291" y="2857500"/>
            <a:ext cx="698269" cy="8416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67F35457-89ED-AAC4-9470-7C723B1481EE}"/>
              </a:ext>
            </a:extLst>
          </p:cNvPr>
          <p:cNvCxnSpPr>
            <a:cxnSpLocks/>
          </p:cNvCxnSpPr>
          <p:nvPr/>
        </p:nvCxnSpPr>
        <p:spPr>
          <a:xfrm flipH="1" flipV="1">
            <a:off x="2510444" y="4372495"/>
            <a:ext cx="739832" cy="7564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48E0CFC6-5DA2-1CD6-2F35-B479EFC6D87D}"/>
              </a:ext>
            </a:extLst>
          </p:cNvPr>
          <p:cNvSpPr txBox="1"/>
          <p:nvPr/>
        </p:nvSpPr>
        <p:spPr>
          <a:xfrm>
            <a:off x="303256" y="2293617"/>
            <a:ext cx="1436149" cy="769441"/>
          </a:xfrm>
          <a:prstGeom prst="rect">
            <a:avLst/>
          </a:prstGeom>
          <a:noFill/>
        </p:spPr>
        <p:txBody>
          <a:bodyPr wrap="square" rtlCol="0">
            <a:spAutoFit/>
          </a:bodyPr>
          <a:lstStyle/>
          <a:p>
            <a:r>
              <a:rPr lang="en-US" sz="1100" dirty="0"/>
              <a:t>This </a:t>
            </a:r>
            <a:r>
              <a:rPr lang="en-US" sz="1100" b="1" dirty="0"/>
              <a:t>Single</a:t>
            </a:r>
            <a:r>
              <a:rPr lang="en-US" sz="1100" dirty="0"/>
              <a:t> instance slot refers to the </a:t>
            </a:r>
            <a:r>
              <a:rPr lang="en-US" sz="1100" dirty="0" err="1"/>
              <a:t>Business_Criticality</a:t>
            </a:r>
            <a:r>
              <a:rPr lang="en-US" sz="1100" dirty="0"/>
              <a:t> class</a:t>
            </a:r>
          </a:p>
        </p:txBody>
      </p:sp>
      <p:sp>
        <p:nvSpPr>
          <p:cNvPr id="16" name="TextBox 15">
            <a:extLst>
              <a:ext uri="{FF2B5EF4-FFF2-40B4-BE49-F238E27FC236}">
                <a16:creationId xmlns:a16="http://schemas.microsoft.com/office/drawing/2014/main" id="{1A1A9E10-3D9B-E579-207D-856648D5E260}"/>
              </a:ext>
            </a:extLst>
          </p:cNvPr>
          <p:cNvSpPr txBox="1"/>
          <p:nvPr/>
        </p:nvSpPr>
        <p:spPr>
          <a:xfrm>
            <a:off x="3250275" y="5051518"/>
            <a:ext cx="4588627" cy="430887"/>
          </a:xfrm>
          <a:prstGeom prst="rect">
            <a:avLst/>
          </a:prstGeom>
          <a:noFill/>
        </p:spPr>
        <p:txBody>
          <a:bodyPr wrap="square" rtlCol="0">
            <a:spAutoFit/>
          </a:bodyPr>
          <a:lstStyle/>
          <a:p>
            <a:r>
              <a:rPr lang="en-US" sz="1100" dirty="0"/>
              <a:t>Crucially, when adding single instance slots, you can only retrieve one slot value. You cannot currently return the id of the related single instance.</a:t>
            </a:r>
          </a:p>
        </p:txBody>
      </p:sp>
    </p:spTree>
    <p:extLst>
      <p:ext uri="{BB962C8B-B14F-4D97-AF65-F5344CB8AC3E}">
        <p14:creationId xmlns:p14="http://schemas.microsoft.com/office/powerpoint/2010/main" val="170762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BA842-8291-603C-F033-C3BE78C39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E49FC3-EF11-CB34-EB80-3AD0F56ACEFC}"/>
              </a:ext>
            </a:extLst>
          </p:cNvPr>
          <p:cNvSpPr>
            <a:spLocks noGrp="1"/>
          </p:cNvSpPr>
          <p:nvPr>
            <p:ph type="title"/>
          </p:nvPr>
        </p:nvSpPr>
        <p:spPr/>
        <p:txBody>
          <a:bodyPr/>
          <a:lstStyle/>
          <a:p>
            <a:r>
              <a:rPr lang="en-US" dirty="0"/>
              <a:t>Example</a:t>
            </a:r>
          </a:p>
        </p:txBody>
      </p:sp>
      <p:sp>
        <p:nvSpPr>
          <p:cNvPr id="3" name="Slide Number Placeholder 2">
            <a:extLst>
              <a:ext uri="{FF2B5EF4-FFF2-40B4-BE49-F238E27FC236}">
                <a16:creationId xmlns:a16="http://schemas.microsoft.com/office/drawing/2014/main" id="{204A3E2E-F8EA-2755-EA23-9B194EA59A5F}"/>
              </a:ext>
            </a:extLst>
          </p:cNvPr>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12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CC62206F-C2D1-786B-7556-DAEF2F39BCA5}"/>
              </a:ext>
            </a:extLst>
          </p:cNvPr>
          <p:cNvSpPr>
            <a:spLocks noGrp="1"/>
          </p:cNvSpPr>
          <p:nvPr>
            <p:ph type="ftr" sz="quarter" idx="11"/>
          </p:nvPr>
        </p:nvSpPr>
        <p:spPr/>
        <p:txBody>
          <a:bodyPr/>
          <a:lstStyle/>
          <a:p>
            <a:pPr defTabSz="457130"/>
            <a:r>
              <a:rPr lang="en-US">
                <a:solidFill>
                  <a:prstClr val="black">
                    <a:tint val="75000"/>
                  </a:prstClr>
                </a:solidFill>
              </a:rPr>
              <a:t>Copyright © EAS 2025</a:t>
            </a:r>
            <a:endParaRPr lang="en-US" dirty="0">
              <a:solidFill>
                <a:prstClr val="black">
                  <a:tint val="75000"/>
                </a:prstClr>
              </a:solidFill>
            </a:endParaRPr>
          </a:p>
        </p:txBody>
      </p:sp>
      <p:pic>
        <p:nvPicPr>
          <p:cNvPr id="6" name="Picture 5">
            <a:extLst>
              <a:ext uri="{FF2B5EF4-FFF2-40B4-BE49-F238E27FC236}">
                <a16:creationId xmlns:a16="http://schemas.microsoft.com/office/drawing/2014/main" id="{21C31DB1-756A-AD7E-1533-809C36CEFEC7}"/>
              </a:ext>
            </a:extLst>
          </p:cNvPr>
          <p:cNvPicPr>
            <a:picLocks noChangeAspect="1"/>
          </p:cNvPicPr>
          <p:nvPr/>
        </p:nvPicPr>
        <p:blipFill>
          <a:blip r:embed="rId2"/>
          <a:stretch>
            <a:fillRect/>
          </a:stretch>
        </p:blipFill>
        <p:spPr>
          <a:xfrm>
            <a:off x="1907704" y="980903"/>
            <a:ext cx="4576618" cy="4118956"/>
          </a:xfrm>
          <a:prstGeom prst="rect">
            <a:avLst/>
          </a:prstGeom>
          <a:ln>
            <a:solidFill>
              <a:schemeClr val="tx1"/>
            </a:solidFill>
          </a:ln>
        </p:spPr>
      </p:pic>
      <p:cxnSp>
        <p:nvCxnSpPr>
          <p:cNvPr id="7" name="Straight Arrow Connector 6">
            <a:extLst>
              <a:ext uri="{FF2B5EF4-FFF2-40B4-BE49-F238E27FC236}">
                <a16:creationId xmlns:a16="http://schemas.microsoft.com/office/drawing/2014/main" id="{AEA98266-13CC-83CA-F17A-A3E933DB62ED}"/>
              </a:ext>
            </a:extLst>
          </p:cNvPr>
          <p:cNvCxnSpPr>
            <a:cxnSpLocks/>
          </p:cNvCxnSpPr>
          <p:nvPr/>
        </p:nvCxnSpPr>
        <p:spPr>
          <a:xfrm>
            <a:off x="1221971" y="2857500"/>
            <a:ext cx="889462" cy="4509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EE54500-AFAB-5E3A-286E-1151B439D1CC}"/>
              </a:ext>
            </a:extLst>
          </p:cNvPr>
          <p:cNvCxnSpPr>
            <a:cxnSpLocks/>
          </p:cNvCxnSpPr>
          <p:nvPr/>
        </p:nvCxnSpPr>
        <p:spPr>
          <a:xfrm>
            <a:off x="1221971" y="3960174"/>
            <a:ext cx="854101" cy="2689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8BCF579-0CE1-C9C4-64BC-75A0C8B40FE8}"/>
              </a:ext>
            </a:extLst>
          </p:cNvPr>
          <p:cNvCxnSpPr>
            <a:cxnSpLocks/>
          </p:cNvCxnSpPr>
          <p:nvPr/>
        </p:nvCxnSpPr>
        <p:spPr>
          <a:xfrm flipH="1">
            <a:off x="4871258" y="3665913"/>
            <a:ext cx="2298797" cy="5797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23BAF484-74ED-B9CF-F045-CEC691CAA21D}"/>
              </a:ext>
            </a:extLst>
          </p:cNvPr>
          <p:cNvSpPr txBox="1"/>
          <p:nvPr/>
        </p:nvSpPr>
        <p:spPr>
          <a:xfrm>
            <a:off x="303256" y="2293617"/>
            <a:ext cx="1436149" cy="769441"/>
          </a:xfrm>
          <a:prstGeom prst="rect">
            <a:avLst/>
          </a:prstGeom>
          <a:noFill/>
        </p:spPr>
        <p:txBody>
          <a:bodyPr wrap="square" rtlCol="0">
            <a:spAutoFit/>
          </a:bodyPr>
          <a:lstStyle/>
          <a:p>
            <a:r>
              <a:rPr lang="en-US" sz="1100" dirty="0"/>
              <a:t>We have selected the </a:t>
            </a:r>
            <a:r>
              <a:rPr lang="en-US" sz="1100" dirty="0" err="1"/>
              <a:t>enumeration_value</a:t>
            </a:r>
            <a:r>
              <a:rPr lang="en-US" sz="1100" dirty="0"/>
              <a:t> slot for Business Criticality</a:t>
            </a:r>
          </a:p>
        </p:txBody>
      </p:sp>
      <p:sp>
        <p:nvSpPr>
          <p:cNvPr id="16" name="TextBox 15">
            <a:extLst>
              <a:ext uri="{FF2B5EF4-FFF2-40B4-BE49-F238E27FC236}">
                <a16:creationId xmlns:a16="http://schemas.microsoft.com/office/drawing/2014/main" id="{62E85436-2375-76B3-29C9-E7CA93AC8EC4}"/>
              </a:ext>
            </a:extLst>
          </p:cNvPr>
          <p:cNvSpPr txBox="1"/>
          <p:nvPr/>
        </p:nvSpPr>
        <p:spPr>
          <a:xfrm>
            <a:off x="230553" y="3459659"/>
            <a:ext cx="1332239" cy="1615827"/>
          </a:xfrm>
          <a:prstGeom prst="rect">
            <a:avLst/>
          </a:prstGeom>
          <a:noFill/>
        </p:spPr>
        <p:txBody>
          <a:bodyPr wrap="square" rtlCol="0">
            <a:spAutoFit/>
          </a:bodyPr>
          <a:lstStyle/>
          <a:p>
            <a:r>
              <a:rPr lang="en-US" sz="1100" dirty="0"/>
              <a:t>For single related instances we cannot nest the Criticality template within the Business Process class, so we want this class defined at the top-level</a:t>
            </a:r>
          </a:p>
        </p:txBody>
      </p:sp>
      <p:sp>
        <p:nvSpPr>
          <p:cNvPr id="19" name="TextBox 18">
            <a:extLst>
              <a:ext uri="{FF2B5EF4-FFF2-40B4-BE49-F238E27FC236}">
                <a16:creationId xmlns:a16="http://schemas.microsoft.com/office/drawing/2014/main" id="{D25D87F7-CF3F-CF27-7399-E78EEB39CD29}"/>
              </a:ext>
            </a:extLst>
          </p:cNvPr>
          <p:cNvSpPr txBox="1"/>
          <p:nvPr/>
        </p:nvSpPr>
        <p:spPr>
          <a:xfrm>
            <a:off x="7236296" y="2613273"/>
            <a:ext cx="1506401" cy="2123658"/>
          </a:xfrm>
          <a:prstGeom prst="rect">
            <a:avLst/>
          </a:prstGeom>
          <a:noFill/>
        </p:spPr>
        <p:txBody>
          <a:bodyPr wrap="square" rtlCol="0">
            <a:spAutoFit/>
          </a:bodyPr>
          <a:lstStyle/>
          <a:p>
            <a:r>
              <a:rPr lang="en-US" sz="1100" dirty="0" err="1"/>
              <a:t>Business_Criticality</a:t>
            </a:r>
            <a:r>
              <a:rPr lang="en-US" sz="1100" dirty="0"/>
              <a:t> is an enumeration, so we have selected the Lifecycle Template.</a:t>
            </a:r>
            <a:br>
              <a:rPr lang="en-US" sz="1100" dirty="0"/>
            </a:br>
            <a:br>
              <a:rPr lang="en-US" sz="1100" dirty="0"/>
            </a:br>
            <a:r>
              <a:rPr lang="en-US" sz="1100" dirty="0"/>
              <a:t>For a custom view, to use the styling, the </a:t>
            </a:r>
            <a:r>
              <a:rPr lang="en-US" sz="1100" dirty="0" err="1"/>
              <a:t>business_criticalities</a:t>
            </a:r>
            <a:r>
              <a:rPr lang="en-US" sz="1100" dirty="0"/>
              <a:t> array that is generated could be used to apply any styling set using </a:t>
            </a:r>
            <a:r>
              <a:rPr lang="en-US" sz="1100" dirty="0" err="1"/>
              <a:t>Javascript</a:t>
            </a:r>
            <a:r>
              <a:rPr lang="en-US" sz="1100" dirty="0"/>
              <a:t>.</a:t>
            </a:r>
          </a:p>
        </p:txBody>
      </p:sp>
    </p:spTree>
    <p:extLst>
      <p:ext uri="{BB962C8B-B14F-4D97-AF65-F5344CB8AC3E}">
        <p14:creationId xmlns:p14="http://schemas.microsoft.com/office/powerpoint/2010/main" val="1570152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82BF3-3491-D3F4-8AD3-D20FDD874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BE5A81-AB69-E081-B1A3-7499880EAF7B}"/>
              </a:ext>
            </a:extLst>
          </p:cNvPr>
          <p:cNvSpPr>
            <a:spLocks noGrp="1"/>
          </p:cNvSpPr>
          <p:nvPr>
            <p:ph type="title"/>
          </p:nvPr>
        </p:nvSpPr>
        <p:spPr/>
        <p:txBody>
          <a:bodyPr/>
          <a:lstStyle/>
          <a:p>
            <a:r>
              <a:rPr lang="en-US" dirty="0"/>
              <a:t>Stakeholder Types</a:t>
            </a:r>
          </a:p>
        </p:txBody>
      </p:sp>
      <p:sp>
        <p:nvSpPr>
          <p:cNvPr id="3" name="Slide Number Placeholder 2">
            <a:extLst>
              <a:ext uri="{FF2B5EF4-FFF2-40B4-BE49-F238E27FC236}">
                <a16:creationId xmlns:a16="http://schemas.microsoft.com/office/drawing/2014/main" id="{D133E105-C11A-4C18-4F1F-4CFC73E267FC}"/>
              </a:ext>
            </a:extLst>
          </p:cNvPr>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13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5A06BF37-244D-677A-134D-B5DF2D4591A6}"/>
              </a:ext>
            </a:extLst>
          </p:cNvPr>
          <p:cNvSpPr>
            <a:spLocks noGrp="1"/>
          </p:cNvSpPr>
          <p:nvPr>
            <p:ph type="ftr" sz="quarter" idx="11"/>
          </p:nvPr>
        </p:nvSpPr>
        <p:spPr/>
        <p:txBody>
          <a:bodyPr/>
          <a:lstStyle/>
          <a:p>
            <a:pPr defTabSz="457130"/>
            <a:r>
              <a:rPr lang="en-US">
                <a:solidFill>
                  <a:prstClr val="black">
                    <a:tint val="75000"/>
                  </a:prstClr>
                </a:solidFill>
              </a:rPr>
              <a:t>Copyright © EAS 2025</a:t>
            </a:r>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B1F4F116-111E-E59A-380B-849A78FFF6EE}"/>
              </a:ext>
            </a:extLst>
          </p:cNvPr>
          <p:cNvSpPr>
            <a:spLocks noGrp="1"/>
          </p:cNvSpPr>
          <p:nvPr>
            <p:ph sz="quarter" idx="12"/>
          </p:nvPr>
        </p:nvSpPr>
        <p:spPr/>
        <p:txBody>
          <a:bodyPr/>
          <a:lstStyle/>
          <a:p>
            <a:r>
              <a:rPr lang="en-US" dirty="0"/>
              <a:t>BEFORE using the stakeholders slot for a class, you will need to click the </a:t>
            </a:r>
            <a:r>
              <a:rPr lang="en-US" b="1" dirty="0"/>
              <a:t>Add Stakeholder Types</a:t>
            </a:r>
            <a:r>
              <a:rPr lang="en-US" dirty="0"/>
              <a:t> button. You will only need to do this once in a single specification.</a:t>
            </a:r>
          </a:p>
          <a:p>
            <a:r>
              <a:rPr lang="en-US" dirty="0"/>
              <a:t>For the given class, enter “stakeholders” and you will need to set the related to class as “</a:t>
            </a:r>
            <a:r>
              <a:rPr lang="en-GB" dirty="0"/>
              <a:t>ACTOR_TO_ROLE_RELATION</a:t>
            </a:r>
            <a:r>
              <a:rPr lang="en-US" dirty="0"/>
              <a:t>”</a:t>
            </a:r>
          </a:p>
          <a:p>
            <a:r>
              <a:rPr lang="en-US" dirty="0"/>
              <a:t>The resulting XSL will provide everything you need for stakeholders which includes the following classes:-</a:t>
            </a:r>
          </a:p>
          <a:p>
            <a:pPr lvl="1"/>
            <a:r>
              <a:rPr lang="en-US" dirty="0"/>
              <a:t>Individual/Group Actor</a:t>
            </a:r>
          </a:p>
          <a:p>
            <a:pPr lvl="1"/>
            <a:r>
              <a:rPr lang="en-US" dirty="0"/>
              <a:t>Individual/Group Business Role</a:t>
            </a:r>
          </a:p>
          <a:p>
            <a:pPr lvl="1"/>
            <a:r>
              <a:rPr lang="en-GB" dirty="0"/>
              <a:t>ACTOR_TO_ROLE_RELATION</a:t>
            </a:r>
            <a:endParaRPr lang="en-US" dirty="0"/>
          </a:p>
          <a:p>
            <a:endParaRPr lang="en-GB" dirty="0"/>
          </a:p>
        </p:txBody>
      </p:sp>
    </p:spTree>
    <p:extLst>
      <p:ext uri="{BB962C8B-B14F-4D97-AF65-F5344CB8AC3E}">
        <p14:creationId xmlns:p14="http://schemas.microsoft.com/office/powerpoint/2010/main" val="2192680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81435-213E-61B3-D044-6955BA072FD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2AB1268-0FFC-DCC5-872D-A52FD883C1A3}"/>
              </a:ext>
            </a:extLst>
          </p:cNvPr>
          <p:cNvSpPr>
            <a:spLocks noGrp="1"/>
          </p:cNvSpPr>
          <p:nvPr>
            <p:ph type="ctrTitle"/>
          </p:nvPr>
        </p:nvSpPr>
        <p:spPr/>
        <p:txBody>
          <a:bodyPr>
            <a:normAutofit fontScale="90000"/>
          </a:bodyPr>
          <a:lstStyle/>
          <a:p>
            <a:r>
              <a:rPr lang="en-US" dirty="0">
                <a:latin typeface="Century Gothic" panose="020B0502020202020204" pitchFamily="34" charset="0"/>
              </a:rPr>
              <a:t>Generating and installing the view template</a:t>
            </a:r>
          </a:p>
        </p:txBody>
      </p:sp>
      <p:sp>
        <p:nvSpPr>
          <p:cNvPr id="3" name="Slide Number Placeholder 2">
            <a:extLst>
              <a:ext uri="{FF2B5EF4-FFF2-40B4-BE49-F238E27FC236}">
                <a16:creationId xmlns:a16="http://schemas.microsoft.com/office/drawing/2014/main" id="{226CC7DE-93A2-FDE0-80F4-81581023DBA4}"/>
              </a:ext>
            </a:extLst>
          </p:cNvPr>
          <p:cNvSpPr>
            <a:spLocks noGrp="1"/>
          </p:cNvSpPr>
          <p:nvPr>
            <p:ph type="sldNum" sz="quarter" idx="12"/>
          </p:nvPr>
        </p:nvSpPr>
        <p:spPr/>
        <p:txBody>
          <a:bodyPr/>
          <a:lstStyle/>
          <a:p>
            <a:fld id="{125DC814-D5CA-BE40-B143-C1BFA31C424D}" type="slidenum">
              <a:rPr lang="en-US" smtClean="0">
                <a:solidFill>
                  <a:prstClr val="black">
                    <a:tint val="75000"/>
                  </a:prstClr>
                </a:solidFill>
              </a:rPr>
              <a:pPr/>
              <a:t>14</a:t>
            </a:fld>
            <a:endParaRPr lang="en-US">
              <a:solidFill>
                <a:prstClr val="black">
                  <a:tint val="75000"/>
                </a:prstClr>
              </a:solidFill>
            </a:endParaRPr>
          </a:p>
        </p:txBody>
      </p:sp>
      <p:sp>
        <p:nvSpPr>
          <p:cNvPr id="5" name="Subtitle 4">
            <a:extLst>
              <a:ext uri="{FF2B5EF4-FFF2-40B4-BE49-F238E27FC236}">
                <a16:creationId xmlns:a16="http://schemas.microsoft.com/office/drawing/2014/main" id="{90CA754B-160B-2F56-26CC-02752AEA678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5303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E5C0-3732-343B-079D-17393945C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94397-D1CF-48CE-C8DD-C43B09B37AFF}"/>
              </a:ext>
            </a:extLst>
          </p:cNvPr>
          <p:cNvSpPr>
            <a:spLocks noGrp="1"/>
          </p:cNvSpPr>
          <p:nvPr>
            <p:ph type="title"/>
          </p:nvPr>
        </p:nvSpPr>
        <p:spPr/>
        <p:txBody>
          <a:bodyPr/>
          <a:lstStyle/>
          <a:p>
            <a:r>
              <a:rPr lang="en-US" dirty="0"/>
              <a:t>Download the XSL generated</a:t>
            </a:r>
          </a:p>
        </p:txBody>
      </p:sp>
      <p:sp>
        <p:nvSpPr>
          <p:cNvPr id="3" name="Slide Number Placeholder 2">
            <a:extLst>
              <a:ext uri="{FF2B5EF4-FFF2-40B4-BE49-F238E27FC236}">
                <a16:creationId xmlns:a16="http://schemas.microsoft.com/office/drawing/2014/main" id="{4949918A-81AC-6A6D-C22B-8E645E84FF93}"/>
              </a:ext>
            </a:extLst>
          </p:cNvPr>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15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40CA9F5-12E0-8C21-9421-E4B2284B4BF7}"/>
              </a:ext>
            </a:extLst>
          </p:cNvPr>
          <p:cNvSpPr>
            <a:spLocks noGrp="1"/>
          </p:cNvSpPr>
          <p:nvPr>
            <p:ph type="ftr" sz="quarter" idx="11"/>
          </p:nvPr>
        </p:nvSpPr>
        <p:spPr/>
        <p:txBody>
          <a:bodyPr/>
          <a:lstStyle/>
          <a:p>
            <a:pPr defTabSz="457130"/>
            <a:r>
              <a:rPr lang="en-US">
                <a:solidFill>
                  <a:prstClr val="black">
                    <a:tint val="75000"/>
                  </a:prstClr>
                </a:solidFill>
              </a:rPr>
              <a:t>Copyright © EAS 2025</a:t>
            </a:r>
            <a:endParaRPr lang="en-US" dirty="0">
              <a:solidFill>
                <a:prstClr val="black">
                  <a:tint val="75000"/>
                </a:prstClr>
              </a:solidFill>
            </a:endParaRPr>
          </a:p>
        </p:txBody>
      </p:sp>
      <p:pic>
        <p:nvPicPr>
          <p:cNvPr id="6" name="Picture 5">
            <a:extLst>
              <a:ext uri="{FF2B5EF4-FFF2-40B4-BE49-F238E27FC236}">
                <a16:creationId xmlns:a16="http://schemas.microsoft.com/office/drawing/2014/main" id="{DC59F342-5E20-740F-FEC0-D09278A8180B}"/>
              </a:ext>
            </a:extLst>
          </p:cNvPr>
          <p:cNvPicPr>
            <a:picLocks noChangeAspect="1"/>
          </p:cNvPicPr>
          <p:nvPr/>
        </p:nvPicPr>
        <p:blipFill>
          <a:blip r:embed="rId2"/>
          <a:srcRect b="48918"/>
          <a:stretch>
            <a:fillRect/>
          </a:stretch>
        </p:blipFill>
        <p:spPr>
          <a:xfrm>
            <a:off x="179512" y="1116957"/>
            <a:ext cx="5654756" cy="1302048"/>
          </a:xfrm>
          <a:prstGeom prst="rect">
            <a:avLst/>
          </a:prstGeom>
          <a:ln w="12700">
            <a:solidFill>
              <a:schemeClr val="tx1"/>
            </a:solidFill>
          </a:ln>
        </p:spPr>
      </p:pic>
      <p:cxnSp>
        <p:nvCxnSpPr>
          <p:cNvPr id="7" name="Straight Arrow Connector 6">
            <a:extLst>
              <a:ext uri="{FF2B5EF4-FFF2-40B4-BE49-F238E27FC236}">
                <a16:creationId xmlns:a16="http://schemas.microsoft.com/office/drawing/2014/main" id="{55CD77EF-96BA-FDAF-0155-2F7E5732B0BA}"/>
              </a:ext>
            </a:extLst>
          </p:cNvPr>
          <p:cNvCxnSpPr>
            <a:cxnSpLocks/>
            <a:stCxn id="11" idx="1"/>
          </p:cNvCxnSpPr>
          <p:nvPr/>
        </p:nvCxnSpPr>
        <p:spPr>
          <a:xfrm flipH="1" flipV="1">
            <a:off x="5770981" y="1335765"/>
            <a:ext cx="904056" cy="562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66D3F55-EC86-F91D-84C9-5CD183026581}"/>
              </a:ext>
            </a:extLst>
          </p:cNvPr>
          <p:cNvSpPr txBox="1"/>
          <p:nvPr/>
        </p:nvSpPr>
        <p:spPr>
          <a:xfrm>
            <a:off x="6675037" y="1261191"/>
            <a:ext cx="2001419" cy="261610"/>
          </a:xfrm>
          <a:prstGeom prst="rect">
            <a:avLst/>
          </a:prstGeom>
          <a:noFill/>
        </p:spPr>
        <p:txBody>
          <a:bodyPr wrap="square" rtlCol="0">
            <a:spAutoFit/>
          </a:bodyPr>
          <a:lstStyle/>
          <a:p>
            <a:r>
              <a:rPr lang="en-US" sz="1100" dirty="0"/>
              <a:t>Click the Download XSL button</a:t>
            </a:r>
          </a:p>
        </p:txBody>
      </p:sp>
      <p:pic>
        <p:nvPicPr>
          <p:cNvPr id="14" name="Picture 13">
            <a:extLst>
              <a:ext uri="{FF2B5EF4-FFF2-40B4-BE49-F238E27FC236}">
                <a16:creationId xmlns:a16="http://schemas.microsoft.com/office/drawing/2014/main" id="{2FA8CFED-5411-CB10-0FAC-CA975A62DA41}"/>
              </a:ext>
            </a:extLst>
          </p:cNvPr>
          <p:cNvPicPr>
            <a:picLocks noChangeAspect="1"/>
          </p:cNvPicPr>
          <p:nvPr/>
        </p:nvPicPr>
        <p:blipFill>
          <a:blip r:embed="rId3"/>
          <a:stretch>
            <a:fillRect/>
          </a:stretch>
        </p:blipFill>
        <p:spPr>
          <a:xfrm>
            <a:off x="254788" y="3100530"/>
            <a:ext cx="7102437" cy="2036181"/>
          </a:xfrm>
          <a:prstGeom prst="rect">
            <a:avLst/>
          </a:prstGeom>
          <a:ln>
            <a:solidFill>
              <a:schemeClr val="tx1"/>
            </a:solidFill>
          </a:ln>
        </p:spPr>
      </p:pic>
      <p:cxnSp>
        <p:nvCxnSpPr>
          <p:cNvPr id="15" name="Straight Arrow Connector 14">
            <a:extLst>
              <a:ext uri="{FF2B5EF4-FFF2-40B4-BE49-F238E27FC236}">
                <a16:creationId xmlns:a16="http://schemas.microsoft.com/office/drawing/2014/main" id="{8A54E81B-0AF5-8BCC-F6E3-66E7F23453BC}"/>
              </a:ext>
            </a:extLst>
          </p:cNvPr>
          <p:cNvCxnSpPr>
            <a:cxnSpLocks/>
          </p:cNvCxnSpPr>
          <p:nvPr/>
        </p:nvCxnSpPr>
        <p:spPr>
          <a:xfrm flipH="1">
            <a:off x="6018414" y="3231335"/>
            <a:ext cx="1596044" cy="7128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13BB550B-292E-21C6-6BCB-40FA9B01F736}"/>
              </a:ext>
            </a:extLst>
          </p:cNvPr>
          <p:cNvSpPr txBox="1"/>
          <p:nvPr/>
        </p:nvSpPr>
        <p:spPr>
          <a:xfrm>
            <a:off x="922933" y="2656647"/>
            <a:ext cx="5551415" cy="261610"/>
          </a:xfrm>
          <a:prstGeom prst="rect">
            <a:avLst/>
          </a:prstGeom>
          <a:noFill/>
        </p:spPr>
        <p:txBody>
          <a:bodyPr wrap="square" rtlCol="0">
            <a:spAutoFit/>
          </a:bodyPr>
          <a:lstStyle/>
          <a:p>
            <a:r>
              <a:rPr lang="en-US" sz="1100" b="1" dirty="0"/>
              <a:t>Then go to Essential Dashboard &gt; Configure &gt; System Administration &gt; View Management</a:t>
            </a:r>
          </a:p>
        </p:txBody>
      </p:sp>
      <p:sp>
        <p:nvSpPr>
          <p:cNvPr id="19" name="TextBox 18">
            <a:extLst>
              <a:ext uri="{FF2B5EF4-FFF2-40B4-BE49-F238E27FC236}">
                <a16:creationId xmlns:a16="http://schemas.microsoft.com/office/drawing/2014/main" id="{7238BBCC-6F24-96DD-E623-E312213DB076}"/>
              </a:ext>
            </a:extLst>
          </p:cNvPr>
          <p:cNvSpPr txBox="1"/>
          <p:nvPr/>
        </p:nvSpPr>
        <p:spPr>
          <a:xfrm>
            <a:off x="7675746" y="2918257"/>
            <a:ext cx="1078486" cy="769441"/>
          </a:xfrm>
          <a:prstGeom prst="rect">
            <a:avLst/>
          </a:prstGeom>
          <a:noFill/>
        </p:spPr>
        <p:txBody>
          <a:bodyPr wrap="square" rtlCol="0">
            <a:spAutoFit/>
          </a:bodyPr>
          <a:lstStyle/>
          <a:p>
            <a:r>
              <a:rPr lang="en-US" sz="1100" dirty="0"/>
              <a:t>Upload the XSL document to the relevant repository</a:t>
            </a:r>
          </a:p>
        </p:txBody>
      </p:sp>
      <p:cxnSp>
        <p:nvCxnSpPr>
          <p:cNvPr id="20" name="Straight Arrow Connector 19">
            <a:extLst>
              <a:ext uri="{FF2B5EF4-FFF2-40B4-BE49-F238E27FC236}">
                <a16:creationId xmlns:a16="http://schemas.microsoft.com/office/drawing/2014/main" id="{CFF9E497-C024-EE2C-8588-E6A2664A7E05}"/>
              </a:ext>
            </a:extLst>
          </p:cNvPr>
          <p:cNvCxnSpPr>
            <a:cxnSpLocks/>
          </p:cNvCxnSpPr>
          <p:nvPr/>
        </p:nvCxnSpPr>
        <p:spPr>
          <a:xfrm flipH="1">
            <a:off x="2019993" y="3231335"/>
            <a:ext cx="5594465" cy="3684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511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ED703-60E0-13AE-D155-95AFE8A05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4B219F-A8AD-3B0E-D465-4475838F0282}"/>
              </a:ext>
            </a:extLst>
          </p:cNvPr>
          <p:cNvSpPr>
            <a:spLocks noGrp="1"/>
          </p:cNvSpPr>
          <p:nvPr>
            <p:ph type="title"/>
          </p:nvPr>
        </p:nvSpPr>
        <p:spPr/>
        <p:txBody>
          <a:bodyPr/>
          <a:lstStyle/>
          <a:p>
            <a:r>
              <a:rPr lang="en-US" dirty="0"/>
              <a:t>Navigate to the generated view template</a:t>
            </a:r>
          </a:p>
        </p:txBody>
      </p:sp>
      <p:sp>
        <p:nvSpPr>
          <p:cNvPr id="3" name="Slide Number Placeholder 2">
            <a:extLst>
              <a:ext uri="{FF2B5EF4-FFF2-40B4-BE49-F238E27FC236}">
                <a16:creationId xmlns:a16="http://schemas.microsoft.com/office/drawing/2014/main" id="{6B06BB1C-AD8B-11F0-FF48-E97AA18FE264}"/>
              </a:ext>
            </a:extLst>
          </p:cNvPr>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16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7FBDCCB-D5FD-68CA-77E7-B3593772086B}"/>
              </a:ext>
            </a:extLst>
          </p:cNvPr>
          <p:cNvSpPr>
            <a:spLocks noGrp="1"/>
          </p:cNvSpPr>
          <p:nvPr>
            <p:ph type="ftr" sz="quarter" idx="11"/>
          </p:nvPr>
        </p:nvSpPr>
        <p:spPr/>
        <p:txBody>
          <a:bodyPr/>
          <a:lstStyle/>
          <a:p>
            <a:pPr defTabSz="457130"/>
            <a:r>
              <a:rPr lang="en-US">
                <a:solidFill>
                  <a:prstClr val="black">
                    <a:tint val="75000"/>
                  </a:prstClr>
                </a:solidFill>
              </a:rPr>
              <a:t>Copyright © EAS 2025</a:t>
            </a:r>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83F0F899-3D31-B249-FA83-D0A67A32447B}"/>
              </a:ext>
            </a:extLst>
          </p:cNvPr>
          <p:cNvSpPr>
            <a:spLocks noGrp="1"/>
          </p:cNvSpPr>
          <p:nvPr>
            <p:ph sz="quarter" idx="12"/>
          </p:nvPr>
        </p:nvSpPr>
        <p:spPr/>
        <p:txBody>
          <a:bodyPr/>
          <a:lstStyle/>
          <a:p>
            <a:r>
              <a:rPr lang="en-US" dirty="0"/>
              <a:t>Open the viewer where you are initially taken to the Knowledge Portal with the following URL: https://</a:t>
            </a:r>
            <a:r>
              <a:rPr lang="en-US" b="1" dirty="0"/>
              <a:t>&lt;Tenant&gt;</a:t>
            </a:r>
            <a:r>
              <a:rPr lang="en-US" dirty="0"/>
              <a:t>.essentialintelligence.com/viewer/</a:t>
            </a:r>
            <a:r>
              <a:rPr lang="en-US" b="1" dirty="0"/>
              <a:t>&lt;Tenant ID&gt;</a:t>
            </a:r>
            <a:r>
              <a:rPr lang="en-US" dirty="0"/>
              <a:t>_</a:t>
            </a:r>
            <a:r>
              <a:rPr lang="en-US" b="1" dirty="0"/>
              <a:t>&lt;Repository number&gt;</a:t>
            </a:r>
            <a:r>
              <a:rPr lang="en-US" dirty="0"/>
              <a:t>/</a:t>
            </a:r>
            <a:r>
              <a:rPr lang="en-US" dirty="0" err="1"/>
              <a:t>report?XML</a:t>
            </a:r>
            <a:r>
              <a:rPr lang="en-US" dirty="0"/>
              <a:t>=</a:t>
            </a:r>
            <a:r>
              <a:rPr lang="en-US" dirty="0" err="1"/>
              <a:t>reportXML.xml&amp;XSL</a:t>
            </a:r>
            <a:r>
              <a:rPr lang="en-US" dirty="0"/>
              <a:t>=</a:t>
            </a:r>
            <a:r>
              <a:rPr lang="en-US" b="1" dirty="0" err="1">
                <a:solidFill>
                  <a:srgbClr val="C41E3A"/>
                </a:solidFill>
              </a:rPr>
              <a:t>home.xsl&amp;cl</a:t>
            </a:r>
            <a:r>
              <a:rPr lang="en-US" b="1" dirty="0">
                <a:solidFill>
                  <a:srgbClr val="C41E3A"/>
                </a:solidFill>
              </a:rPr>
              <a:t>=</a:t>
            </a:r>
            <a:r>
              <a:rPr lang="en-US" b="1" dirty="0" err="1">
                <a:solidFill>
                  <a:srgbClr val="C41E3A"/>
                </a:solidFill>
              </a:rPr>
              <a:t>en-gb&amp;LABEL</a:t>
            </a:r>
            <a:r>
              <a:rPr lang="en-US" b="1" dirty="0">
                <a:solidFill>
                  <a:srgbClr val="C41E3A"/>
                </a:solidFill>
              </a:rPr>
              <a:t>=Home</a:t>
            </a:r>
            <a:br>
              <a:rPr lang="en-US" b="1" dirty="0">
                <a:solidFill>
                  <a:srgbClr val="C41E3A"/>
                </a:solidFill>
              </a:rPr>
            </a:br>
            <a:endParaRPr lang="en-US" b="1" dirty="0">
              <a:solidFill>
                <a:srgbClr val="C41E3A"/>
              </a:solidFill>
            </a:endParaRPr>
          </a:p>
          <a:p>
            <a:r>
              <a:rPr lang="en-US" dirty="0"/>
              <a:t>In the URL, replace everything after the XSL= parameter with “user/</a:t>
            </a:r>
            <a:r>
              <a:rPr lang="en-US" dirty="0" err="1"/>
              <a:t>Essential_View_Template_YourUsername_DDMMYYYY.xsl</a:t>
            </a:r>
            <a:r>
              <a:rPr lang="en-US" dirty="0"/>
              <a:t>”</a:t>
            </a:r>
          </a:p>
          <a:p>
            <a:pPr lvl="1"/>
            <a:r>
              <a:rPr lang="en-US" sz="1200" dirty="0"/>
              <a:t>https://</a:t>
            </a:r>
            <a:r>
              <a:rPr lang="en-US" sz="1200" b="1" dirty="0"/>
              <a:t>&lt;Tenant&gt;</a:t>
            </a:r>
            <a:r>
              <a:rPr lang="en-US" sz="1200" dirty="0"/>
              <a:t>.</a:t>
            </a:r>
            <a:r>
              <a:rPr lang="en-US" sz="1200" dirty="0" err="1"/>
              <a:t>essentialintelligence.com</a:t>
            </a:r>
            <a:r>
              <a:rPr lang="en-US" sz="1200" dirty="0"/>
              <a:t>/viewer/</a:t>
            </a:r>
            <a:r>
              <a:rPr lang="en-US" sz="1200" b="1" dirty="0"/>
              <a:t>&lt;Tenant ID&gt;</a:t>
            </a:r>
            <a:r>
              <a:rPr lang="en-US" sz="1200" dirty="0"/>
              <a:t>_</a:t>
            </a:r>
            <a:r>
              <a:rPr lang="en-US" sz="1200" b="1" dirty="0"/>
              <a:t>&lt;Repository number&gt;</a:t>
            </a:r>
            <a:r>
              <a:rPr lang="en-US" sz="1200" dirty="0"/>
              <a:t>/</a:t>
            </a:r>
            <a:r>
              <a:rPr lang="en-US" sz="1200" dirty="0" err="1"/>
              <a:t>report?XML</a:t>
            </a:r>
            <a:r>
              <a:rPr lang="en-US" sz="1200" dirty="0"/>
              <a:t>=</a:t>
            </a:r>
            <a:r>
              <a:rPr lang="en-US" sz="1200" dirty="0" err="1"/>
              <a:t>reportXML.xml&amp;XSL</a:t>
            </a:r>
            <a:r>
              <a:rPr lang="en-US" sz="1200" dirty="0"/>
              <a:t>= user/</a:t>
            </a:r>
            <a:r>
              <a:rPr lang="en-US" sz="1200" dirty="0" err="1"/>
              <a:t>Essential_View_Template_YourUsername_DDMMYYYY.xsl</a:t>
            </a:r>
            <a:endParaRPr lang="en-US" sz="1200" dirty="0"/>
          </a:p>
        </p:txBody>
      </p:sp>
      <p:pic>
        <p:nvPicPr>
          <p:cNvPr id="6" name="Picture 5">
            <a:extLst>
              <a:ext uri="{FF2B5EF4-FFF2-40B4-BE49-F238E27FC236}">
                <a16:creationId xmlns:a16="http://schemas.microsoft.com/office/drawing/2014/main" id="{1A051132-9AB2-1819-3AEC-24F1325AA5CB}"/>
              </a:ext>
            </a:extLst>
          </p:cNvPr>
          <p:cNvPicPr>
            <a:picLocks noChangeAspect="1"/>
          </p:cNvPicPr>
          <p:nvPr/>
        </p:nvPicPr>
        <p:blipFill>
          <a:blip r:embed="rId2"/>
          <a:stretch>
            <a:fillRect/>
          </a:stretch>
        </p:blipFill>
        <p:spPr>
          <a:xfrm>
            <a:off x="586047" y="3826514"/>
            <a:ext cx="7772400" cy="871670"/>
          </a:xfrm>
          <a:prstGeom prst="rect">
            <a:avLst/>
          </a:prstGeom>
          <a:ln w="12700">
            <a:solidFill>
              <a:schemeClr val="tx1"/>
            </a:solidFill>
          </a:ln>
        </p:spPr>
      </p:pic>
      <p:sp>
        <p:nvSpPr>
          <p:cNvPr id="7" name="TextBox 6">
            <a:extLst>
              <a:ext uri="{FF2B5EF4-FFF2-40B4-BE49-F238E27FC236}">
                <a16:creationId xmlns:a16="http://schemas.microsoft.com/office/drawing/2014/main" id="{E8416596-F596-A54C-CE5C-F9209698AB47}"/>
              </a:ext>
            </a:extLst>
          </p:cNvPr>
          <p:cNvSpPr txBox="1"/>
          <p:nvPr/>
        </p:nvSpPr>
        <p:spPr>
          <a:xfrm>
            <a:off x="2830484" y="4799165"/>
            <a:ext cx="3483032" cy="261610"/>
          </a:xfrm>
          <a:prstGeom prst="rect">
            <a:avLst/>
          </a:prstGeom>
          <a:noFill/>
        </p:spPr>
        <p:txBody>
          <a:bodyPr wrap="square" rtlCol="0">
            <a:spAutoFit/>
          </a:bodyPr>
          <a:lstStyle/>
          <a:p>
            <a:r>
              <a:rPr lang="en-US" sz="1100" b="1" dirty="0"/>
              <a:t>You should see a blank view template like above</a:t>
            </a:r>
          </a:p>
        </p:txBody>
      </p:sp>
    </p:spTree>
    <p:extLst>
      <p:ext uri="{BB962C8B-B14F-4D97-AF65-F5344CB8AC3E}">
        <p14:creationId xmlns:p14="http://schemas.microsoft.com/office/powerpoint/2010/main" val="2220383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B6100-84E1-74DD-46D0-1C99A1948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866391-95F2-F628-4BCC-10260DD8F6D3}"/>
              </a:ext>
            </a:extLst>
          </p:cNvPr>
          <p:cNvSpPr>
            <a:spLocks noGrp="1"/>
          </p:cNvSpPr>
          <p:nvPr>
            <p:ph type="title"/>
          </p:nvPr>
        </p:nvSpPr>
        <p:spPr/>
        <p:txBody>
          <a:bodyPr/>
          <a:lstStyle/>
          <a:p>
            <a:r>
              <a:rPr lang="en-US" dirty="0"/>
              <a:t>Verify the data has been retrieved</a:t>
            </a:r>
          </a:p>
        </p:txBody>
      </p:sp>
      <p:sp>
        <p:nvSpPr>
          <p:cNvPr id="3" name="Slide Number Placeholder 2">
            <a:extLst>
              <a:ext uri="{FF2B5EF4-FFF2-40B4-BE49-F238E27FC236}">
                <a16:creationId xmlns:a16="http://schemas.microsoft.com/office/drawing/2014/main" id="{AB7B1F65-1610-B324-6EAF-F4D50FABBDF2}"/>
              </a:ext>
            </a:extLst>
          </p:cNvPr>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17</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2006127-295C-8645-A4EB-EC99C3D0587B}"/>
              </a:ext>
            </a:extLst>
          </p:cNvPr>
          <p:cNvSpPr>
            <a:spLocks noGrp="1"/>
          </p:cNvSpPr>
          <p:nvPr>
            <p:ph type="ftr" sz="quarter" idx="11"/>
          </p:nvPr>
        </p:nvSpPr>
        <p:spPr/>
        <p:txBody>
          <a:bodyPr/>
          <a:lstStyle/>
          <a:p>
            <a:pPr defTabSz="457130"/>
            <a:r>
              <a:rPr lang="en-US">
                <a:solidFill>
                  <a:prstClr val="black">
                    <a:tint val="75000"/>
                  </a:prstClr>
                </a:solidFill>
              </a:rPr>
              <a:t>Copyright © EAS 2025</a:t>
            </a:r>
            <a:endParaRPr lang="en-US" dirty="0">
              <a:solidFill>
                <a:prstClr val="black">
                  <a:tint val="75000"/>
                </a:prstClr>
              </a:solidFill>
            </a:endParaRPr>
          </a:p>
        </p:txBody>
      </p:sp>
      <p:pic>
        <p:nvPicPr>
          <p:cNvPr id="6" name="Picture 5">
            <a:extLst>
              <a:ext uri="{FF2B5EF4-FFF2-40B4-BE49-F238E27FC236}">
                <a16:creationId xmlns:a16="http://schemas.microsoft.com/office/drawing/2014/main" id="{1F1AFEA1-98D4-3E18-E17B-52E4D0034506}"/>
              </a:ext>
            </a:extLst>
          </p:cNvPr>
          <p:cNvPicPr>
            <a:picLocks noChangeAspect="1"/>
          </p:cNvPicPr>
          <p:nvPr/>
        </p:nvPicPr>
        <p:blipFill>
          <a:blip r:embed="rId2"/>
          <a:stretch>
            <a:fillRect/>
          </a:stretch>
        </p:blipFill>
        <p:spPr>
          <a:xfrm>
            <a:off x="4055282" y="1410301"/>
            <a:ext cx="4337916" cy="664877"/>
          </a:xfrm>
          <a:prstGeom prst="rect">
            <a:avLst/>
          </a:prstGeom>
          <a:ln>
            <a:solidFill>
              <a:schemeClr val="tx1"/>
            </a:solidFill>
          </a:ln>
        </p:spPr>
      </p:pic>
      <p:sp>
        <p:nvSpPr>
          <p:cNvPr id="7" name="TextBox 6">
            <a:extLst>
              <a:ext uri="{FF2B5EF4-FFF2-40B4-BE49-F238E27FC236}">
                <a16:creationId xmlns:a16="http://schemas.microsoft.com/office/drawing/2014/main" id="{C4C5BD9D-803D-8BDB-DCAA-AF45E4C899C4}"/>
              </a:ext>
            </a:extLst>
          </p:cNvPr>
          <p:cNvSpPr txBox="1"/>
          <p:nvPr/>
        </p:nvSpPr>
        <p:spPr>
          <a:xfrm>
            <a:off x="5966299" y="745816"/>
            <a:ext cx="3033239" cy="600164"/>
          </a:xfrm>
          <a:prstGeom prst="rect">
            <a:avLst/>
          </a:prstGeom>
          <a:noFill/>
        </p:spPr>
        <p:txBody>
          <a:bodyPr wrap="square" rtlCol="0">
            <a:spAutoFit/>
          </a:bodyPr>
          <a:lstStyle/>
          <a:p>
            <a:r>
              <a:rPr lang="en-US" sz="1100" dirty="0"/>
              <a:t>Using your web-browsers inspect tool, on the webpage check the console for the property </a:t>
            </a:r>
            <a:r>
              <a:rPr lang="en-US" sz="1100" dirty="0" err="1"/>
              <a:t>xslData</a:t>
            </a:r>
            <a:endParaRPr lang="en-US" sz="1100" dirty="0"/>
          </a:p>
        </p:txBody>
      </p:sp>
      <p:cxnSp>
        <p:nvCxnSpPr>
          <p:cNvPr id="8" name="Straight Arrow Connector 7">
            <a:extLst>
              <a:ext uri="{FF2B5EF4-FFF2-40B4-BE49-F238E27FC236}">
                <a16:creationId xmlns:a16="http://schemas.microsoft.com/office/drawing/2014/main" id="{149429B6-8CE0-9D76-6B4A-8E590520D144}"/>
              </a:ext>
            </a:extLst>
          </p:cNvPr>
          <p:cNvCxnSpPr>
            <a:cxnSpLocks/>
          </p:cNvCxnSpPr>
          <p:nvPr/>
        </p:nvCxnSpPr>
        <p:spPr>
          <a:xfrm flipH="1">
            <a:off x="4696691" y="1144926"/>
            <a:ext cx="1404851" cy="3209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0CCE46F9-1382-23EE-BF23-29301FF2AE05}"/>
              </a:ext>
            </a:extLst>
          </p:cNvPr>
          <p:cNvCxnSpPr>
            <a:cxnSpLocks/>
          </p:cNvCxnSpPr>
          <p:nvPr/>
        </p:nvCxnSpPr>
        <p:spPr>
          <a:xfrm flipV="1">
            <a:off x="2094807" y="1828571"/>
            <a:ext cx="2261062" cy="1488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1E3EDF89-6900-D028-A448-328A3DEF1D2B}"/>
              </a:ext>
            </a:extLst>
          </p:cNvPr>
          <p:cNvSpPr txBox="1"/>
          <p:nvPr/>
        </p:nvSpPr>
        <p:spPr>
          <a:xfrm>
            <a:off x="1157938" y="1560304"/>
            <a:ext cx="1078486" cy="769441"/>
          </a:xfrm>
          <a:prstGeom prst="rect">
            <a:avLst/>
          </a:prstGeom>
          <a:noFill/>
        </p:spPr>
        <p:txBody>
          <a:bodyPr wrap="square" rtlCol="0">
            <a:spAutoFit/>
          </a:bodyPr>
          <a:lstStyle/>
          <a:p>
            <a:r>
              <a:rPr lang="en-US" sz="1100" dirty="0"/>
              <a:t>The ‘main templates’ we defined in the generator</a:t>
            </a:r>
          </a:p>
        </p:txBody>
      </p:sp>
      <p:pic>
        <p:nvPicPr>
          <p:cNvPr id="17" name="Picture 16">
            <a:extLst>
              <a:ext uri="{FF2B5EF4-FFF2-40B4-BE49-F238E27FC236}">
                <a16:creationId xmlns:a16="http://schemas.microsoft.com/office/drawing/2014/main" id="{37F12BEE-5723-89B5-E54B-E381ADE3461E}"/>
              </a:ext>
            </a:extLst>
          </p:cNvPr>
          <p:cNvPicPr>
            <a:picLocks noChangeAspect="1"/>
          </p:cNvPicPr>
          <p:nvPr/>
        </p:nvPicPr>
        <p:blipFill>
          <a:blip r:embed="rId3"/>
          <a:stretch>
            <a:fillRect/>
          </a:stretch>
        </p:blipFill>
        <p:spPr>
          <a:xfrm>
            <a:off x="2056703" y="2600053"/>
            <a:ext cx="6336495" cy="2275071"/>
          </a:xfrm>
          <a:prstGeom prst="rect">
            <a:avLst/>
          </a:prstGeom>
          <a:ln w="12700">
            <a:solidFill>
              <a:schemeClr val="tx1"/>
            </a:solidFill>
          </a:ln>
        </p:spPr>
      </p:pic>
      <p:cxnSp>
        <p:nvCxnSpPr>
          <p:cNvPr id="25" name="Straight Arrow Connector 24">
            <a:extLst>
              <a:ext uri="{FF2B5EF4-FFF2-40B4-BE49-F238E27FC236}">
                <a16:creationId xmlns:a16="http://schemas.microsoft.com/office/drawing/2014/main" id="{00E0C0B6-2385-0809-8BB2-0EDAFD036E20}"/>
              </a:ext>
            </a:extLst>
          </p:cNvPr>
          <p:cNvCxnSpPr>
            <a:cxnSpLocks/>
          </p:cNvCxnSpPr>
          <p:nvPr/>
        </p:nvCxnSpPr>
        <p:spPr>
          <a:xfrm flipV="1">
            <a:off x="1697181" y="4098175"/>
            <a:ext cx="1029394" cy="581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9FDE3300-D3A1-FD37-E193-693ADF80384D}"/>
              </a:ext>
            </a:extLst>
          </p:cNvPr>
          <p:cNvSpPr txBox="1"/>
          <p:nvPr/>
        </p:nvSpPr>
        <p:spPr>
          <a:xfrm>
            <a:off x="345768" y="3882731"/>
            <a:ext cx="1283528" cy="430887"/>
          </a:xfrm>
          <a:prstGeom prst="rect">
            <a:avLst/>
          </a:prstGeom>
          <a:noFill/>
        </p:spPr>
        <p:txBody>
          <a:bodyPr wrap="square" rtlCol="0">
            <a:spAutoFit/>
          </a:bodyPr>
          <a:lstStyle/>
          <a:p>
            <a:r>
              <a:rPr lang="en-US" sz="1100" dirty="0"/>
              <a:t>The nested Business Processes</a:t>
            </a:r>
          </a:p>
        </p:txBody>
      </p:sp>
    </p:spTree>
    <p:extLst>
      <p:ext uri="{BB962C8B-B14F-4D97-AF65-F5344CB8AC3E}">
        <p14:creationId xmlns:p14="http://schemas.microsoft.com/office/powerpoint/2010/main" val="1743595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6AE5B-6466-C79B-E872-2F7CB20A996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0A96110-0457-92EB-5AF8-276E88ACD3E0}"/>
              </a:ext>
            </a:extLst>
          </p:cNvPr>
          <p:cNvSpPr>
            <a:spLocks noGrp="1"/>
          </p:cNvSpPr>
          <p:nvPr>
            <p:ph type="ctrTitle"/>
          </p:nvPr>
        </p:nvSpPr>
        <p:spPr/>
        <p:txBody>
          <a:bodyPr>
            <a:normAutofit/>
          </a:bodyPr>
          <a:lstStyle/>
          <a:p>
            <a:r>
              <a:rPr lang="en-US" dirty="0">
                <a:latin typeface="Century Gothic" panose="020B0502020202020204" pitchFamily="34" charset="0"/>
              </a:rPr>
              <a:t>Data Set API data retrieval</a:t>
            </a:r>
          </a:p>
        </p:txBody>
      </p:sp>
      <p:sp>
        <p:nvSpPr>
          <p:cNvPr id="3" name="Slide Number Placeholder 2">
            <a:extLst>
              <a:ext uri="{FF2B5EF4-FFF2-40B4-BE49-F238E27FC236}">
                <a16:creationId xmlns:a16="http://schemas.microsoft.com/office/drawing/2014/main" id="{FC608790-2391-D021-0C6B-BEA3FA8A5997}"/>
              </a:ext>
            </a:extLst>
          </p:cNvPr>
          <p:cNvSpPr>
            <a:spLocks noGrp="1"/>
          </p:cNvSpPr>
          <p:nvPr>
            <p:ph type="sldNum" sz="quarter" idx="12"/>
          </p:nvPr>
        </p:nvSpPr>
        <p:spPr/>
        <p:txBody>
          <a:bodyPr/>
          <a:lstStyle/>
          <a:p>
            <a:fld id="{125DC814-D5CA-BE40-B143-C1BFA31C424D}" type="slidenum">
              <a:rPr lang="en-US" smtClean="0">
                <a:solidFill>
                  <a:prstClr val="black">
                    <a:tint val="75000"/>
                  </a:prstClr>
                </a:solidFill>
              </a:rPr>
              <a:pPr/>
              <a:t>18</a:t>
            </a:fld>
            <a:endParaRPr lang="en-US">
              <a:solidFill>
                <a:prstClr val="black">
                  <a:tint val="75000"/>
                </a:prstClr>
              </a:solidFill>
            </a:endParaRPr>
          </a:p>
        </p:txBody>
      </p:sp>
      <p:sp>
        <p:nvSpPr>
          <p:cNvPr id="5" name="Subtitle 4">
            <a:extLst>
              <a:ext uri="{FF2B5EF4-FFF2-40B4-BE49-F238E27FC236}">
                <a16:creationId xmlns:a16="http://schemas.microsoft.com/office/drawing/2014/main" id="{6ED119B1-777F-C752-E520-0DC95D60682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8763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76C7C-C087-BDC4-6585-1166FB3884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F8C64-AD86-B454-E057-E7915AA4AEA2}"/>
              </a:ext>
            </a:extLst>
          </p:cNvPr>
          <p:cNvSpPr>
            <a:spLocks noGrp="1"/>
          </p:cNvSpPr>
          <p:nvPr>
            <p:ph type="title"/>
          </p:nvPr>
        </p:nvSpPr>
        <p:spPr/>
        <p:txBody>
          <a:bodyPr/>
          <a:lstStyle/>
          <a:p>
            <a:r>
              <a:rPr lang="en-US" dirty="0"/>
              <a:t>Data Set APIs</a:t>
            </a:r>
          </a:p>
        </p:txBody>
      </p:sp>
      <p:sp>
        <p:nvSpPr>
          <p:cNvPr id="3" name="Slide Number Placeholder 2">
            <a:extLst>
              <a:ext uri="{FF2B5EF4-FFF2-40B4-BE49-F238E27FC236}">
                <a16:creationId xmlns:a16="http://schemas.microsoft.com/office/drawing/2014/main" id="{A4854D10-CC52-9F36-D057-766A25B96048}"/>
              </a:ext>
            </a:extLst>
          </p:cNvPr>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19</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252A9C2-C7BE-7EBB-D38B-E6B43DB01EB3}"/>
              </a:ext>
            </a:extLst>
          </p:cNvPr>
          <p:cNvSpPr>
            <a:spLocks noGrp="1"/>
          </p:cNvSpPr>
          <p:nvPr>
            <p:ph type="ftr" sz="quarter" idx="11"/>
          </p:nvPr>
        </p:nvSpPr>
        <p:spPr/>
        <p:txBody>
          <a:bodyPr/>
          <a:lstStyle/>
          <a:p>
            <a:pPr defTabSz="457130"/>
            <a:r>
              <a:rPr lang="en-US">
                <a:solidFill>
                  <a:prstClr val="black">
                    <a:tint val="75000"/>
                  </a:prstClr>
                </a:solidFill>
              </a:rPr>
              <a:t>Copyright © EAS 2025</a:t>
            </a:r>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A8F0CF5A-E725-254C-28EB-F7B4ADAAB1D3}"/>
              </a:ext>
            </a:extLst>
          </p:cNvPr>
          <p:cNvSpPr>
            <a:spLocks noGrp="1"/>
          </p:cNvSpPr>
          <p:nvPr>
            <p:ph sz="quarter" idx="12"/>
          </p:nvPr>
        </p:nvSpPr>
        <p:spPr/>
        <p:txBody>
          <a:bodyPr/>
          <a:lstStyle/>
          <a:p>
            <a:r>
              <a:rPr lang="en-US" dirty="0"/>
              <a:t>Essential has a number of pre-defined data sets which output the data in JSON format. These are created and referred to under the </a:t>
            </a:r>
            <a:r>
              <a:rPr lang="en-US" dirty="0" err="1"/>
              <a:t>Data_Set_API</a:t>
            </a:r>
            <a:r>
              <a:rPr lang="en-US" dirty="0"/>
              <a:t> class.</a:t>
            </a:r>
            <a:br>
              <a:rPr lang="en-US" dirty="0"/>
            </a:br>
            <a:endParaRPr lang="en-US" dirty="0"/>
          </a:p>
          <a:p>
            <a:r>
              <a:rPr lang="en-US" dirty="0"/>
              <a:t>The </a:t>
            </a:r>
            <a:r>
              <a:rPr lang="en-US" dirty="0" err="1"/>
              <a:t>report_xsl_filename</a:t>
            </a:r>
            <a:r>
              <a:rPr lang="en-US" dirty="0"/>
              <a:t> slot refers to the location where the XSL file is held (the code retrieving the data)</a:t>
            </a:r>
            <a:br>
              <a:rPr lang="en-US" dirty="0"/>
            </a:br>
            <a:endParaRPr lang="en-US" dirty="0"/>
          </a:p>
          <a:p>
            <a:r>
              <a:rPr lang="en-US" dirty="0"/>
              <a:t>The </a:t>
            </a:r>
            <a:r>
              <a:rPr lang="en-US" dirty="0" err="1"/>
              <a:t>dsa_data_label</a:t>
            </a:r>
            <a:r>
              <a:rPr lang="en-US" dirty="0"/>
              <a:t> slot is what you will refer to if you would like to retrieve data for an existing Data Set API (e.g. </a:t>
            </a:r>
            <a:r>
              <a:rPr lang="en-US" dirty="0" err="1"/>
              <a:t>appMartAPI</a:t>
            </a:r>
            <a:r>
              <a:rPr lang="en-US" dirty="0"/>
              <a:t>)</a:t>
            </a:r>
            <a:br>
              <a:rPr lang="en-US" dirty="0"/>
            </a:br>
            <a:endParaRPr lang="en-US" dirty="0"/>
          </a:p>
          <a:p>
            <a:r>
              <a:rPr lang="en-US" dirty="0"/>
              <a:t>Essential views may retrieve data by using the Data Set API method, embedded XSL, or using both methods.</a:t>
            </a:r>
          </a:p>
        </p:txBody>
      </p:sp>
    </p:spTree>
    <p:extLst>
      <p:ext uri="{BB962C8B-B14F-4D97-AF65-F5344CB8AC3E}">
        <p14:creationId xmlns:p14="http://schemas.microsoft.com/office/powerpoint/2010/main" val="144965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6BFF9-46EA-9EE1-6501-65F2943539C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513BB82-14F6-E30A-E3EF-C94FC1A58880}"/>
              </a:ext>
            </a:extLst>
          </p:cNvPr>
          <p:cNvSpPr>
            <a:spLocks noGrp="1"/>
          </p:cNvSpPr>
          <p:nvPr>
            <p:ph type="ctrTitle"/>
          </p:nvPr>
        </p:nvSpPr>
        <p:spPr/>
        <p:txBody>
          <a:bodyPr/>
          <a:lstStyle/>
          <a:p>
            <a:r>
              <a:rPr lang="en-US" dirty="0">
                <a:latin typeface="Century Gothic" panose="020B0502020202020204" pitchFamily="34" charset="0"/>
              </a:rPr>
              <a:t>Features</a:t>
            </a:r>
          </a:p>
        </p:txBody>
      </p:sp>
      <p:sp>
        <p:nvSpPr>
          <p:cNvPr id="3" name="Slide Number Placeholder 2">
            <a:extLst>
              <a:ext uri="{FF2B5EF4-FFF2-40B4-BE49-F238E27FC236}">
                <a16:creationId xmlns:a16="http://schemas.microsoft.com/office/drawing/2014/main" id="{55513EAA-C20F-BE61-0597-96AF431DAB94}"/>
              </a:ext>
            </a:extLst>
          </p:cNvPr>
          <p:cNvSpPr>
            <a:spLocks noGrp="1"/>
          </p:cNvSpPr>
          <p:nvPr>
            <p:ph type="sldNum" sz="quarter" idx="12"/>
          </p:nvPr>
        </p:nvSpPr>
        <p:spPr/>
        <p:txBody>
          <a:bodyPr/>
          <a:lstStyle/>
          <a:p>
            <a:fld id="{125DC814-D5CA-BE40-B143-C1BFA31C424D}" type="slidenum">
              <a:rPr lang="en-US" smtClean="0">
                <a:solidFill>
                  <a:prstClr val="black">
                    <a:tint val="75000"/>
                  </a:prstClr>
                </a:solidFill>
              </a:rPr>
              <a:pPr/>
              <a:t>2</a:t>
            </a:fld>
            <a:endParaRPr lang="en-US">
              <a:solidFill>
                <a:prstClr val="black">
                  <a:tint val="75000"/>
                </a:prstClr>
              </a:solidFill>
            </a:endParaRPr>
          </a:p>
        </p:txBody>
      </p:sp>
      <p:sp>
        <p:nvSpPr>
          <p:cNvPr id="5" name="Subtitle 4">
            <a:extLst>
              <a:ext uri="{FF2B5EF4-FFF2-40B4-BE49-F238E27FC236}">
                <a16:creationId xmlns:a16="http://schemas.microsoft.com/office/drawing/2014/main" id="{4DC3A954-88BD-1FB0-6252-C548B966E63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40943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DE8B2-08C0-B669-2016-283B396EDA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26DFD-0EAB-92D5-97B2-7387284BFB89}"/>
              </a:ext>
            </a:extLst>
          </p:cNvPr>
          <p:cNvSpPr>
            <a:spLocks noGrp="1"/>
          </p:cNvSpPr>
          <p:nvPr>
            <p:ph type="title"/>
          </p:nvPr>
        </p:nvSpPr>
        <p:spPr/>
        <p:txBody>
          <a:bodyPr/>
          <a:lstStyle/>
          <a:p>
            <a:r>
              <a:rPr lang="en-US" dirty="0"/>
              <a:t>Data Set API data retrieval</a:t>
            </a:r>
          </a:p>
        </p:txBody>
      </p:sp>
      <p:sp>
        <p:nvSpPr>
          <p:cNvPr id="3" name="Slide Number Placeholder 2">
            <a:extLst>
              <a:ext uri="{FF2B5EF4-FFF2-40B4-BE49-F238E27FC236}">
                <a16:creationId xmlns:a16="http://schemas.microsoft.com/office/drawing/2014/main" id="{CBB608FC-9F58-B1AF-DC74-A736A344DD92}"/>
              </a:ext>
            </a:extLst>
          </p:cNvPr>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941B692-B21F-40C2-AB52-4CC8834146A4}"/>
              </a:ext>
            </a:extLst>
          </p:cNvPr>
          <p:cNvSpPr>
            <a:spLocks noGrp="1"/>
          </p:cNvSpPr>
          <p:nvPr>
            <p:ph type="ftr" sz="quarter" idx="11"/>
          </p:nvPr>
        </p:nvSpPr>
        <p:spPr/>
        <p:txBody>
          <a:bodyPr/>
          <a:lstStyle/>
          <a:p>
            <a:pPr defTabSz="457130"/>
            <a:r>
              <a:rPr lang="en-US">
                <a:solidFill>
                  <a:prstClr val="black">
                    <a:tint val="75000"/>
                  </a:prstClr>
                </a:solidFill>
              </a:rPr>
              <a:t>Copyright © EAS 2025</a:t>
            </a:r>
            <a:endParaRPr lang="en-US" dirty="0">
              <a:solidFill>
                <a:prstClr val="black">
                  <a:tint val="75000"/>
                </a:prstClr>
              </a:solidFill>
            </a:endParaRPr>
          </a:p>
        </p:txBody>
      </p:sp>
      <p:pic>
        <p:nvPicPr>
          <p:cNvPr id="6" name="Picture 5">
            <a:extLst>
              <a:ext uri="{FF2B5EF4-FFF2-40B4-BE49-F238E27FC236}">
                <a16:creationId xmlns:a16="http://schemas.microsoft.com/office/drawing/2014/main" id="{E5E0C48E-F0A9-462D-4547-0A49C50CCF23}"/>
              </a:ext>
            </a:extLst>
          </p:cNvPr>
          <p:cNvPicPr>
            <a:picLocks noChangeAspect="1"/>
          </p:cNvPicPr>
          <p:nvPr/>
        </p:nvPicPr>
        <p:blipFill>
          <a:blip r:embed="rId2"/>
          <a:srcRect t="11417"/>
          <a:stretch>
            <a:fillRect/>
          </a:stretch>
        </p:blipFill>
        <p:spPr>
          <a:xfrm>
            <a:off x="1007672" y="1886988"/>
            <a:ext cx="7090624" cy="2228205"/>
          </a:xfrm>
          <a:prstGeom prst="rect">
            <a:avLst/>
          </a:prstGeom>
        </p:spPr>
      </p:pic>
      <p:cxnSp>
        <p:nvCxnSpPr>
          <p:cNvPr id="5" name="Straight Arrow Connector 4">
            <a:extLst>
              <a:ext uri="{FF2B5EF4-FFF2-40B4-BE49-F238E27FC236}">
                <a16:creationId xmlns:a16="http://schemas.microsoft.com/office/drawing/2014/main" id="{802B632D-70AE-7070-B298-E81E586E9A9C}"/>
              </a:ext>
            </a:extLst>
          </p:cNvPr>
          <p:cNvCxnSpPr>
            <a:cxnSpLocks/>
          </p:cNvCxnSpPr>
          <p:nvPr/>
        </p:nvCxnSpPr>
        <p:spPr>
          <a:xfrm flipH="1">
            <a:off x="3416531" y="1166553"/>
            <a:ext cx="2878974" cy="8866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4497369-83AA-B200-282C-944400960EF8}"/>
              </a:ext>
            </a:extLst>
          </p:cNvPr>
          <p:cNvCxnSpPr>
            <a:cxnSpLocks/>
          </p:cNvCxnSpPr>
          <p:nvPr/>
        </p:nvCxnSpPr>
        <p:spPr>
          <a:xfrm flipH="1">
            <a:off x="3200400" y="1166553"/>
            <a:ext cx="3095105" cy="16265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A818589-2E6C-AD6F-BC9A-F4A83F1ADB37}"/>
              </a:ext>
            </a:extLst>
          </p:cNvPr>
          <p:cNvSpPr txBox="1"/>
          <p:nvPr/>
        </p:nvSpPr>
        <p:spPr>
          <a:xfrm>
            <a:off x="5966299" y="745816"/>
            <a:ext cx="3033239" cy="430887"/>
          </a:xfrm>
          <a:prstGeom prst="rect">
            <a:avLst/>
          </a:prstGeom>
          <a:noFill/>
        </p:spPr>
        <p:txBody>
          <a:bodyPr wrap="square" rtlCol="0">
            <a:spAutoFit/>
          </a:bodyPr>
          <a:lstStyle/>
          <a:p>
            <a:r>
              <a:rPr lang="en-US" sz="1100" dirty="0"/>
              <a:t>Define the </a:t>
            </a:r>
            <a:r>
              <a:rPr lang="en-US" sz="1100" dirty="0" err="1"/>
              <a:t>dsa_data_label</a:t>
            </a:r>
            <a:r>
              <a:rPr lang="en-US" sz="1100" dirty="0"/>
              <a:t> here for the data sets you wish to retrieve </a:t>
            </a:r>
          </a:p>
        </p:txBody>
      </p:sp>
      <p:cxnSp>
        <p:nvCxnSpPr>
          <p:cNvPr id="14" name="Straight Arrow Connector 13">
            <a:extLst>
              <a:ext uri="{FF2B5EF4-FFF2-40B4-BE49-F238E27FC236}">
                <a16:creationId xmlns:a16="http://schemas.microsoft.com/office/drawing/2014/main" id="{5F754C20-BCD6-7BBF-74F5-35EC6FDE3F4F}"/>
              </a:ext>
            </a:extLst>
          </p:cNvPr>
          <p:cNvCxnSpPr>
            <a:cxnSpLocks/>
          </p:cNvCxnSpPr>
          <p:nvPr/>
        </p:nvCxnSpPr>
        <p:spPr>
          <a:xfrm flipH="1" flipV="1">
            <a:off x="2261062" y="3118353"/>
            <a:ext cx="1404851" cy="15450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AE1B49C3-7F40-8659-3CCB-34E1A3F598AC}"/>
              </a:ext>
            </a:extLst>
          </p:cNvPr>
          <p:cNvSpPr txBox="1"/>
          <p:nvPr/>
        </p:nvSpPr>
        <p:spPr>
          <a:xfrm>
            <a:off x="3775460" y="4730018"/>
            <a:ext cx="3033239" cy="430887"/>
          </a:xfrm>
          <a:prstGeom prst="rect">
            <a:avLst/>
          </a:prstGeom>
          <a:noFill/>
        </p:spPr>
        <p:txBody>
          <a:bodyPr wrap="square" rtlCol="0">
            <a:spAutoFit/>
          </a:bodyPr>
          <a:lstStyle/>
          <a:p>
            <a:r>
              <a:rPr lang="en-US" sz="1100" dirty="0"/>
              <a:t>Add any additional code you require within the try block</a:t>
            </a:r>
          </a:p>
        </p:txBody>
      </p:sp>
    </p:spTree>
    <p:extLst>
      <p:ext uri="{BB962C8B-B14F-4D97-AF65-F5344CB8AC3E}">
        <p14:creationId xmlns:p14="http://schemas.microsoft.com/office/powerpoint/2010/main" val="2010762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1E6B2-8371-0058-483E-D53CAC1DBE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FA0F53-28DB-3DE4-F036-EC8D70A22853}"/>
              </a:ext>
            </a:extLst>
          </p:cNvPr>
          <p:cNvSpPr>
            <a:spLocks noGrp="1"/>
          </p:cNvSpPr>
          <p:nvPr>
            <p:ph type="title"/>
          </p:nvPr>
        </p:nvSpPr>
        <p:spPr/>
        <p:txBody>
          <a:bodyPr/>
          <a:lstStyle/>
          <a:p>
            <a:r>
              <a:rPr lang="en-US" dirty="0"/>
              <a:t>Verify Data Set API data retrieval</a:t>
            </a:r>
          </a:p>
        </p:txBody>
      </p:sp>
      <p:sp>
        <p:nvSpPr>
          <p:cNvPr id="3" name="Slide Number Placeholder 2">
            <a:extLst>
              <a:ext uri="{FF2B5EF4-FFF2-40B4-BE49-F238E27FC236}">
                <a16:creationId xmlns:a16="http://schemas.microsoft.com/office/drawing/2014/main" id="{F7FE9A0B-E87E-57D4-2501-E3DA92A631F2}"/>
              </a:ext>
            </a:extLst>
          </p:cNvPr>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B59D9C1E-819D-0952-3CC2-0EC2248A0ADB}"/>
              </a:ext>
            </a:extLst>
          </p:cNvPr>
          <p:cNvSpPr>
            <a:spLocks noGrp="1"/>
          </p:cNvSpPr>
          <p:nvPr>
            <p:ph type="ftr" sz="quarter" idx="11"/>
          </p:nvPr>
        </p:nvSpPr>
        <p:spPr/>
        <p:txBody>
          <a:bodyPr/>
          <a:lstStyle/>
          <a:p>
            <a:pPr defTabSz="457130"/>
            <a:r>
              <a:rPr lang="en-US">
                <a:solidFill>
                  <a:prstClr val="black">
                    <a:tint val="75000"/>
                  </a:prstClr>
                </a:solidFill>
              </a:rPr>
              <a:t>Copyright © EAS 2025</a:t>
            </a:r>
            <a:endParaRPr lang="en-US" dirty="0">
              <a:solidFill>
                <a:prstClr val="black">
                  <a:tint val="75000"/>
                </a:prstClr>
              </a:solidFill>
            </a:endParaRPr>
          </a:p>
        </p:txBody>
      </p:sp>
      <p:pic>
        <p:nvPicPr>
          <p:cNvPr id="6" name="Picture 5">
            <a:extLst>
              <a:ext uri="{FF2B5EF4-FFF2-40B4-BE49-F238E27FC236}">
                <a16:creationId xmlns:a16="http://schemas.microsoft.com/office/drawing/2014/main" id="{EB85A312-AA80-FF3A-B5EF-8AED74D86CE4}"/>
              </a:ext>
            </a:extLst>
          </p:cNvPr>
          <p:cNvPicPr>
            <a:picLocks noChangeAspect="1"/>
          </p:cNvPicPr>
          <p:nvPr/>
        </p:nvPicPr>
        <p:blipFill>
          <a:blip r:embed="rId2"/>
          <a:stretch>
            <a:fillRect/>
          </a:stretch>
        </p:blipFill>
        <p:spPr>
          <a:xfrm>
            <a:off x="2002674" y="2511324"/>
            <a:ext cx="4589318" cy="605185"/>
          </a:xfrm>
          <a:prstGeom prst="rect">
            <a:avLst/>
          </a:prstGeom>
          <a:ln w="12700">
            <a:solidFill>
              <a:schemeClr val="tx1"/>
            </a:solidFill>
          </a:ln>
        </p:spPr>
      </p:pic>
      <p:sp>
        <p:nvSpPr>
          <p:cNvPr id="5" name="TextBox 4">
            <a:extLst>
              <a:ext uri="{FF2B5EF4-FFF2-40B4-BE49-F238E27FC236}">
                <a16:creationId xmlns:a16="http://schemas.microsoft.com/office/drawing/2014/main" id="{63C6B610-1565-DAB4-D0A7-019825D9E46F}"/>
              </a:ext>
            </a:extLst>
          </p:cNvPr>
          <p:cNvSpPr txBox="1"/>
          <p:nvPr/>
        </p:nvSpPr>
        <p:spPr>
          <a:xfrm>
            <a:off x="3775460" y="1407752"/>
            <a:ext cx="3033239" cy="600164"/>
          </a:xfrm>
          <a:prstGeom prst="rect">
            <a:avLst/>
          </a:prstGeom>
          <a:noFill/>
        </p:spPr>
        <p:txBody>
          <a:bodyPr wrap="square" rtlCol="0">
            <a:spAutoFit/>
          </a:bodyPr>
          <a:lstStyle/>
          <a:p>
            <a:r>
              <a:rPr lang="en-US" sz="1100" dirty="0"/>
              <a:t>Using your web-browsers inspect tool, on the webpage check the console for the property responses</a:t>
            </a:r>
          </a:p>
        </p:txBody>
      </p:sp>
      <p:cxnSp>
        <p:nvCxnSpPr>
          <p:cNvPr id="7" name="Straight Arrow Connector 6">
            <a:extLst>
              <a:ext uri="{FF2B5EF4-FFF2-40B4-BE49-F238E27FC236}">
                <a16:creationId xmlns:a16="http://schemas.microsoft.com/office/drawing/2014/main" id="{D9F9691F-BBAE-32F5-7BC6-E1248B2CADE8}"/>
              </a:ext>
            </a:extLst>
          </p:cNvPr>
          <p:cNvCxnSpPr>
            <a:cxnSpLocks/>
          </p:cNvCxnSpPr>
          <p:nvPr/>
        </p:nvCxnSpPr>
        <p:spPr>
          <a:xfrm flipH="1">
            <a:off x="2568633" y="1837113"/>
            <a:ext cx="1206827" cy="7398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70096DA5-1755-1E2C-9C69-6CB201EF9ECC}"/>
              </a:ext>
            </a:extLst>
          </p:cNvPr>
          <p:cNvCxnSpPr>
            <a:cxnSpLocks/>
          </p:cNvCxnSpPr>
          <p:nvPr/>
        </p:nvCxnSpPr>
        <p:spPr>
          <a:xfrm flipH="1" flipV="1">
            <a:off x="3408218" y="2908169"/>
            <a:ext cx="157942" cy="10902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5DE3BE48-0547-5519-E67C-B33693960017}"/>
              </a:ext>
            </a:extLst>
          </p:cNvPr>
          <p:cNvSpPr txBox="1"/>
          <p:nvPr/>
        </p:nvSpPr>
        <p:spPr>
          <a:xfrm>
            <a:off x="2155098" y="3998422"/>
            <a:ext cx="4284470" cy="261610"/>
          </a:xfrm>
          <a:prstGeom prst="rect">
            <a:avLst/>
          </a:prstGeom>
          <a:noFill/>
        </p:spPr>
        <p:txBody>
          <a:bodyPr wrap="square" rtlCol="0">
            <a:spAutoFit/>
          </a:bodyPr>
          <a:lstStyle/>
          <a:p>
            <a:r>
              <a:rPr lang="en-US" sz="1100" dirty="0"/>
              <a:t>Your view can access the data retrieved: responses.&lt;</a:t>
            </a:r>
            <a:r>
              <a:rPr lang="en-US" sz="1100" dirty="0" err="1"/>
              <a:t>dsa_data_label</a:t>
            </a:r>
            <a:r>
              <a:rPr lang="en-US" sz="1100" dirty="0"/>
              <a:t>&gt; </a:t>
            </a:r>
          </a:p>
        </p:txBody>
      </p:sp>
    </p:spTree>
    <p:extLst>
      <p:ext uri="{BB962C8B-B14F-4D97-AF65-F5344CB8AC3E}">
        <p14:creationId xmlns:p14="http://schemas.microsoft.com/office/powerpoint/2010/main" val="116313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77A142-2162-659A-4EE4-4F0E7BF01713}"/>
              </a:ext>
            </a:extLst>
          </p:cNvPr>
          <p:cNvSpPr>
            <a:spLocks noGrp="1"/>
          </p:cNvSpPr>
          <p:nvPr>
            <p:ph type="ctrTitle"/>
          </p:nvPr>
        </p:nvSpPr>
        <p:spPr/>
        <p:txBody>
          <a:bodyPr/>
          <a:lstStyle/>
          <a:p>
            <a:r>
              <a:rPr lang="en-US">
                <a:latin typeface="Century Gothic" panose="020B0502020202020204" pitchFamily="34" charset="0"/>
              </a:rPr>
              <a:t>Essential Project</a:t>
            </a:r>
          </a:p>
        </p:txBody>
      </p:sp>
      <p:sp>
        <p:nvSpPr>
          <p:cNvPr id="3" name="Slide Number Placeholder 2">
            <a:extLst>
              <a:ext uri="{FF2B5EF4-FFF2-40B4-BE49-F238E27FC236}">
                <a16:creationId xmlns:a16="http://schemas.microsoft.com/office/drawing/2014/main" id="{8DEB086C-E1F6-137B-2B39-24FCED2CF5A7}"/>
              </a:ext>
            </a:extLst>
          </p:cNvPr>
          <p:cNvSpPr>
            <a:spLocks noGrp="1"/>
          </p:cNvSpPr>
          <p:nvPr>
            <p:ph type="sldNum" sz="quarter" idx="12"/>
          </p:nvPr>
        </p:nvSpPr>
        <p:spPr/>
        <p:txBody>
          <a:bodyPr/>
          <a:lstStyle/>
          <a:p>
            <a:fld id="{125DC814-D5CA-BE40-B143-C1BFA31C424D}" type="slidenum">
              <a:rPr lang="en-US" smtClean="0">
                <a:solidFill>
                  <a:prstClr val="black">
                    <a:tint val="75000"/>
                  </a:prstClr>
                </a:solidFill>
              </a:rPr>
              <a:pPr/>
              <a:t>22</a:t>
            </a:fld>
            <a:endParaRPr lang="en-US">
              <a:solidFill>
                <a:prstClr val="black">
                  <a:tint val="75000"/>
                </a:prstClr>
              </a:solidFill>
            </a:endParaRPr>
          </a:p>
        </p:txBody>
      </p:sp>
      <p:sp>
        <p:nvSpPr>
          <p:cNvPr id="5" name="Subtitle 4">
            <a:extLst>
              <a:ext uri="{FF2B5EF4-FFF2-40B4-BE49-F238E27FC236}">
                <a16:creationId xmlns:a16="http://schemas.microsoft.com/office/drawing/2014/main" id="{A9C6F997-A4AD-C343-ED81-F1042876849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2657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83530-461A-4A37-3298-5ABC9B8C0014}"/>
              </a:ext>
            </a:extLst>
          </p:cNvPr>
          <p:cNvSpPr>
            <a:spLocks noGrp="1"/>
          </p:cNvSpPr>
          <p:nvPr>
            <p:ph type="title"/>
          </p:nvPr>
        </p:nvSpPr>
        <p:spPr/>
        <p:txBody>
          <a:bodyPr/>
          <a:lstStyle/>
          <a:p>
            <a:r>
              <a:rPr lang="en-US" dirty="0"/>
              <a:t>Features</a:t>
            </a:r>
          </a:p>
        </p:txBody>
      </p:sp>
      <p:sp>
        <p:nvSpPr>
          <p:cNvPr id="3" name="Slide Number Placeholder 2">
            <a:extLst>
              <a:ext uri="{FF2B5EF4-FFF2-40B4-BE49-F238E27FC236}">
                <a16:creationId xmlns:a16="http://schemas.microsoft.com/office/drawing/2014/main" id="{3329CE7F-C7F3-1FBF-0318-088BDFE79313}"/>
              </a:ext>
            </a:extLst>
          </p:cNvPr>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B47C62EF-FB47-912B-4ECA-57FB6014775B}"/>
              </a:ext>
            </a:extLst>
          </p:cNvPr>
          <p:cNvSpPr>
            <a:spLocks noGrp="1"/>
          </p:cNvSpPr>
          <p:nvPr>
            <p:ph type="ftr" sz="quarter" idx="11"/>
          </p:nvPr>
        </p:nvSpPr>
        <p:spPr/>
        <p:txBody>
          <a:bodyPr/>
          <a:lstStyle/>
          <a:p>
            <a:pPr defTabSz="457130"/>
            <a:r>
              <a:rPr lang="en-US">
                <a:solidFill>
                  <a:prstClr val="black">
                    <a:tint val="75000"/>
                  </a:prstClr>
                </a:solidFill>
              </a:rPr>
              <a:t>Copyright © EAS 2025</a:t>
            </a:r>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9DD88366-B3AA-4E9F-F525-E3A373C5F5B0}"/>
              </a:ext>
            </a:extLst>
          </p:cNvPr>
          <p:cNvSpPr>
            <a:spLocks noGrp="1"/>
          </p:cNvSpPr>
          <p:nvPr>
            <p:ph sz="quarter" idx="12"/>
          </p:nvPr>
        </p:nvSpPr>
        <p:spPr/>
        <p:txBody>
          <a:bodyPr/>
          <a:lstStyle/>
          <a:p>
            <a:r>
              <a:rPr lang="en-US" dirty="0"/>
              <a:t>The Data Set API Generator provides the ability to specify the classes and slots that you wish to retrieve the data for.</a:t>
            </a:r>
          </a:p>
          <a:p>
            <a:r>
              <a:rPr lang="en-US" dirty="0"/>
              <a:t>You can search and select the classes/slots available from the repository.</a:t>
            </a:r>
          </a:p>
          <a:p>
            <a:r>
              <a:rPr lang="en-US" dirty="0"/>
              <a:t>You can either:</a:t>
            </a:r>
          </a:p>
          <a:p>
            <a:pPr lvl="1"/>
            <a:r>
              <a:rPr lang="en-US" dirty="0"/>
              <a:t>Create the XSL required for an Essential view template which embeds the XSL in an XSL/HTML/</a:t>
            </a:r>
            <a:r>
              <a:rPr lang="en-US" dirty="0" err="1"/>
              <a:t>Javascript</a:t>
            </a:r>
            <a:r>
              <a:rPr lang="en-US" dirty="0"/>
              <a:t> template.</a:t>
            </a:r>
          </a:p>
          <a:p>
            <a:pPr lvl="1"/>
            <a:r>
              <a:rPr lang="en-US" dirty="0"/>
              <a:t>Create the XSL required for a Data Set API which provides the data in a flat JSON structure. This could be used as a Data Set for the Essential Power BI Data Set API connector.</a:t>
            </a:r>
          </a:p>
          <a:p>
            <a:r>
              <a:rPr lang="en-US" dirty="0"/>
              <a:t>Supports Lifecycles (including any styling applied)</a:t>
            </a:r>
          </a:p>
          <a:p>
            <a:r>
              <a:rPr lang="en-US" dirty="0"/>
              <a:t>Supports Stakeholders</a:t>
            </a:r>
          </a:p>
          <a:p>
            <a:r>
              <a:rPr lang="en-US" dirty="0"/>
              <a:t>You can visualize the specification/meta-model you have defined</a:t>
            </a:r>
          </a:p>
          <a:p>
            <a:r>
              <a:rPr lang="en-US" dirty="0"/>
              <a:t>You can also export/import the specification you have defined</a:t>
            </a:r>
          </a:p>
          <a:p>
            <a:endParaRPr lang="en-US" dirty="0"/>
          </a:p>
          <a:p>
            <a:endParaRPr lang="en-US" dirty="0"/>
          </a:p>
        </p:txBody>
      </p:sp>
    </p:spTree>
    <p:extLst>
      <p:ext uri="{BB962C8B-B14F-4D97-AF65-F5344CB8AC3E}">
        <p14:creationId xmlns:p14="http://schemas.microsoft.com/office/powerpoint/2010/main" val="303543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9CF90-0A1A-FBD5-A517-6DC145DC2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43304-20CC-8CD8-D860-20B912017027}"/>
              </a:ext>
            </a:extLst>
          </p:cNvPr>
          <p:cNvSpPr>
            <a:spLocks noGrp="1"/>
          </p:cNvSpPr>
          <p:nvPr>
            <p:ph type="title"/>
          </p:nvPr>
        </p:nvSpPr>
        <p:spPr/>
        <p:txBody>
          <a:bodyPr/>
          <a:lstStyle/>
          <a:p>
            <a:r>
              <a:rPr lang="en-US" dirty="0"/>
              <a:t>How to install</a:t>
            </a:r>
          </a:p>
        </p:txBody>
      </p:sp>
      <p:sp>
        <p:nvSpPr>
          <p:cNvPr id="3" name="Slide Number Placeholder 2">
            <a:extLst>
              <a:ext uri="{FF2B5EF4-FFF2-40B4-BE49-F238E27FC236}">
                <a16:creationId xmlns:a16="http://schemas.microsoft.com/office/drawing/2014/main" id="{D4A02078-E680-4347-ACB2-6973F103C00F}"/>
              </a:ext>
            </a:extLst>
          </p:cNvPr>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D1A0B2C-F79B-CF74-EDC7-810CA3BA4DF5}"/>
              </a:ext>
            </a:extLst>
          </p:cNvPr>
          <p:cNvSpPr>
            <a:spLocks noGrp="1"/>
          </p:cNvSpPr>
          <p:nvPr>
            <p:ph type="ftr" sz="quarter" idx="11"/>
          </p:nvPr>
        </p:nvSpPr>
        <p:spPr/>
        <p:txBody>
          <a:bodyPr/>
          <a:lstStyle/>
          <a:p>
            <a:pPr defTabSz="457130"/>
            <a:r>
              <a:rPr lang="en-US">
                <a:solidFill>
                  <a:prstClr val="black">
                    <a:tint val="75000"/>
                  </a:prstClr>
                </a:solidFill>
              </a:rPr>
              <a:t>Copyright © EAS 2025</a:t>
            </a:r>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75E33089-A458-02C8-FB34-3D6F2AE2A5B1}"/>
              </a:ext>
            </a:extLst>
          </p:cNvPr>
          <p:cNvSpPr>
            <a:spLocks noGrp="1"/>
          </p:cNvSpPr>
          <p:nvPr>
            <p:ph sz="quarter" idx="12"/>
          </p:nvPr>
        </p:nvSpPr>
        <p:spPr/>
        <p:txBody>
          <a:bodyPr/>
          <a:lstStyle/>
          <a:p>
            <a:r>
              <a:rPr lang="en-US" dirty="0"/>
              <a:t>Apply the Data Set API Generator .DUP file to the repository which you plan to create views for</a:t>
            </a:r>
          </a:p>
          <a:p>
            <a:r>
              <a:rPr lang="en-US" dirty="0"/>
              <a:t>If you have extended the meta-model or added any custom slots, please ensure you use the generator from this repository as you will be given a list of classes/slots to select from.</a:t>
            </a:r>
          </a:p>
          <a:p>
            <a:r>
              <a:rPr lang="en-US" dirty="0"/>
              <a:t>NOTE: on every load of the Data Set API Generator, it may take several seconds for it to load as it needs to retrieve a list of the classes/slots that you will be selecting from.</a:t>
            </a:r>
          </a:p>
          <a:p>
            <a:endParaRPr lang="en-US" dirty="0"/>
          </a:p>
        </p:txBody>
      </p:sp>
    </p:spTree>
    <p:extLst>
      <p:ext uri="{BB962C8B-B14F-4D97-AF65-F5344CB8AC3E}">
        <p14:creationId xmlns:p14="http://schemas.microsoft.com/office/powerpoint/2010/main" val="3797460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75B58-DC28-B65D-3400-871B9490B05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8B9617D-DB8D-D83F-16FE-43491BCDF1FD}"/>
              </a:ext>
            </a:extLst>
          </p:cNvPr>
          <p:cNvSpPr>
            <a:spLocks noGrp="1"/>
          </p:cNvSpPr>
          <p:nvPr>
            <p:ph type="ctrTitle"/>
          </p:nvPr>
        </p:nvSpPr>
        <p:spPr/>
        <p:txBody>
          <a:bodyPr/>
          <a:lstStyle/>
          <a:p>
            <a:r>
              <a:rPr lang="en-US" dirty="0">
                <a:latin typeface="Century Gothic" panose="020B0502020202020204" pitchFamily="34" charset="0"/>
              </a:rPr>
              <a:t>Use cases</a:t>
            </a:r>
          </a:p>
        </p:txBody>
      </p:sp>
      <p:sp>
        <p:nvSpPr>
          <p:cNvPr id="3" name="Slide Number Placeholder 2">
            <a:extLst>
              <a:ext uri="{FF2B5EF4-FFF2-40B4-BE49-F238E27FC236}">
                <a16:creationId xmlns:a16="http://schemas.microsoft.com/office/drawing/2014/main" id="{C21CCB5F-C88D-6932-533E-030D017A9021}"/>
              </a:ext>
            </a:extLst>
          </p:cNvPr>
          <p:cNvSpPr>
            <a:spLocks noGrp="1"/>
          </p:cNvSpPr>
          <p:nvPr>
            <p:ph type="sldNum" sz="quarter" idx="12"/>
          </p:nvPr>
        </p:nvSpPr>
        <p:spPr/>
        <p:txBody>
          <a:bodyPr/>
          <a:lstStyle/>
          <a:p>
            <a:fld id="{125DC814-D5CA-BE40-B143-C1BFA31C424D}" type="slidenum">
              <a:rPr lang="en-US" smtClean="0">
                <a:solidFill>
                  <a:prstClr val="black">
                    <a:tint val="75000"/>
                  </a:prstClr>
                </a:solidFill>
              </a:rPr>
              <a:pPr/>
              <a:t>5</a:t>
            </a:fld>
            <a:endParaRPr lang="en-US">
              <a:solidFill>
                <a:prstClr val="black">
                  <a:tint val="75000"/>
                </a:prstClr>
              </a:solidFill>
            </a:endParaRPr>
          </a:p>
        </p:txBody>
      </p:sp>
      <p:sp>
        <p:nvSpPr>
          <p:cNvPr id="5" name="Subtitle 4">
            <a:extLst>
              <a:ext uri="{FF2B5EF4-FFF2-40B4-BE49-F238E27FC236}">
                <a16:creationId xmlns:a16="http://schemas.microsoft.com/office/drawing/2014/main" id="{9CA8722D-BED4-C0B8-AB09-7F49D1ABD21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691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12853-6394-3AE9-B238-EA8774680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FFA053-C9A9-96FA-6163-39F9F9E0AE72}"/>
              </a:ext>
            </a:extLst>
          </p:cNvPr>
          <p:cNvSpPr>
            <a:spLocks noGrp="1"/>
          </p:cNvSpPr>
          <p:nvPr>
            <p:ph type="title"/>
          </p:nvPr>
        </p:nvSpPr>
        <p:spPr/>
        <p:txBody>
          <a:bodyPr/>
          <a:lstStyle/>
          <a:p>
            <a:r>
              <a:rPr lang="en-US" dirty="0"/>
              <a:t>Use cases</a:t>
            </a:r>
          </a:p>
        </p:txBody>
      </p:sp>
      <p:sp>
        <p:nvSpPr>
          <p:cNvPr id="3" name="Slide Number Placeholder 2">
            <a:extLst>
              <a:ext uri="{FF2B5EF4-FFF2-40B4-BE49-F238E27FC236}">
                <a16:creationId xmlns:a16="http://schemas.microsoft.com/office/drawing/2014/main" id="{FB59ECC9-9E75-1C07-B991-E036EC77941B}"/>
              </a:ext>
            </a:extLst>
          </p:cNvPr>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6</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912EEF67-EE51-DDC1-760F-FE58C0055C3D}"/>
              </a:ext>
            </a:extLst>
          </p:cNvPr>
          <p:cNvSpPr>
            <a:spLocks noGrp="1"/>
          </p:cNvSpPr>
          <p:nvPr>
            <p:ph type="ftr" sz="quarter" idx="11"/>
          </p:nvPr>
        </p:nvSpPr>
        <p:spPr/>
        <p:txBody>
          <a:bodyPr/>
          <a:lstStyle/>
          <a:p>
            <a:pPr defTabSz="457130"/>
            <a:r>
              <a:rPr lang="en-US">
                <a:solidFill>
                  <a:prstClr val="black">
                    <a:tint val="75000"/>
                  </a:prstClr>
                </a:solidFill>
              </a:rPr>
              <a:t>Copyright © EAS 2025</a:t>
            </a:r>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6C146620-F6F6-5791-3493-ADB474E46FDC}"/>
              </a:ext>
            </a:extLst>
          </p:cNvPr>
          <p:cNvSpPr>
            <a:spLocks noGrp="1"/>
          </p:cNvSpPr>
          <p:nvPr>
            <p:ph sz="quarter" idx="12"/>
          </p:nvPr>
        </p:nvSpPr>
        <p:spPr/>
        <p:txBody>
          <a:bodyPr/>
          <a:lstStyle/>
          <a:p>
            <a:r>
              <a:rPr lang="en-US" dirty="0"/>
              <a:t>To create a new custom view</a:t>
            </a:r>
          </a:p>
          <a:p>
            <a:r>
              <a:rPr lang="en-US" dirty="0"/>
              <a:t>To retrieve additional properties required for an existing view (i.e. adding the data for custom slots into existing views)</a:t>
            </a:r>
          </a:p>
          <a:p>
            <a:r>
              <a:rPr lang="en-US" dirty="0">
                <a:solidFill>
                  <a:schemeClr val="tx2"/>
                </a:solidFill>
              </a:rPr>
              <a:t>To create a Data Set API which provides the data in a JSON structure</a:t>
            </a:r>
          </a:p>
          <a:p>
            <a:pPr lvl="1"/>
            <a:r>
              <a:rPr lang="en-US" dirty="0">
                <a:solidFill>
                  <a:schemeClr val="tx2"/>
                </a:solidFill>
              </a:rPr>
              <a:t>You could use this to create a new Power BI data set by:-</a:t>
            </a:r>
          </a:p>
          <a:p>
            <a:pPr lvl="2"/>
            <a:r>
              <a:rPr lang="en-US" dirty="0">
                <a:solidFill>
                  <a:schemeClr val="tx2"/>
                </a:solidFill>
              </a:rPr>
              <a:t>Classifying the Data Set API as “BI Reporting API"</a:t>
            </a:r>
          </a:p>
          <a:p>
            <a:pPr lvl="2"/>
            <a:r>
              <a:rPr lang="en-US" dirty="0" err="1">
                <a:solidFill>
                  <a:schemeClr val="tx2"/>
                </a:solidFill>
              </a:rPr>
              <a:t>report_implementation_type</a:t>
            </a:r>
            <a:r>
              <a:rPr lang="en-US" dirty="0">
                <a:solidFill>
                  <a:schemeClr val="tx2"/>
                </a:solidFill>
              </a:rPr>
              <a:t> slot set to “reference”</a:t>
            </a:r>
          </a:p>
        </p:txBody>
      </p:sp>
    </p:spTree>
    <p:extLst>
      <p:ext uri="{BB962C8B-B14F-4D97-AF65-F5344CB8AC3E}">
        <p14:creationId xmlns:p14="http://schemas.microsoft.com/office/powerpoint/2010/main" val="181207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7516E-7B37-B381-1D28-81B177E1A37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667CE3B-F9E1-2E9C-522B-6DF08AE06ADB}"/>
              </a:ext>
            </a:extLst>
          </p:cNvPr>
          <p:cNvSpPr>
            <a:spLocks noGrp="1"/>
          </p:cNvSpPr>
          <p:nvPr>
            <p:ph type="ctrTitle"/>
          </p:nvPr>
        </p:nvSpPr>
        <p:spPr/>
        <p:txBody>
          <a:bodyPr/>
          <a:lstStyle/>
          <a:p>
            <a:r>
              <a:rPr lang="en-US" dirty="0">
                <a:latin typeface="Century Gothic" panose="020B0502020202020204" pitchFamily="34" charset="0"/>
              </a:rPr>
              <a:t>Creating a specification</a:t>
            </a:r>
          </a:p>
        </p:txBody>
      </p:sp>
      <p:sp>
        <p:nvSpPr>
          <p:cNvPr id="3" name="Slide Number Placeholder 2">
            <a:extLst>
              <a:ext uri="{FF2B5EF4-FFF2-40B4-BE49-F238E27FC236}">
                <a16:creationId xmlns:a16="http://schemas.microsoft.com/office/drawing/2014/main" id="{A51E8D0F-28EC-2DD1-CAAD-EB42456827D7}"/>
              </a:ext>
            </a:extLst>
          </p:cNvPr>
          <p:cNvSpPr>
            <a:spLocks noGrp="1"/>
          </p:cNvSpPr>
          <p:nvPr>
            <p:ph type="sldNum" sz="quarter" idx="12"/>
          </p:nvPr>
        </p:nvSpPr>
        <p:spPr/>
        <p:txBody>
          <a:bodyPr/>
          <a:lstStyle/>
          <a:p>
            <a:fld id="{125DC814-D5CA-BE40-B143-C1BFA31C424D}" type="slidenum">
              <a:rPr lang="en-US" smtClean="0">
                <a:solidFill>
                  <a:prstClr val="black">
                    <a:tint val="75000"/>
                  </a:prstClr>
                </a:solidFill>
              </a:rPr>
              <a:pPr/>
              <a:t>7</a:t>
            </a:fld>
            <a:endParaRPr lang="en-US">
              <a:solidFill>
                <a:prstClr val="black">
                  <a:tint val="75000"/>
                </a:prstClr>
              </a:solidFill>
            </a:endParaRPr>
          </a:p>
        </p:txBody>
      </p:sp>
      <p:sp>
        <p:nvSpPr>
          <p:cNvPr id="5" name="Subtitle 4">
            <a:extLst>
              <a:ext uri="{FF2B5EF4-FFF2-40B4-BE49-F238E27FC236}">
                <a16:creationId xmlns:a16="http://schemas.microsoft.com/office/drawing/2014/main" id="{B3FFB5F7-8539-827F-3F2B-42D39C98A84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7431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44923-8497-A395-DA2B-31A7780F224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38AAC7-DF9C-C73B-A261-A1CED248CE5C}"/>
              </a:ext>
            </a:extLst>
          </p:cNvPr>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841E74A-5551-3260-834C-78C94DC348D8}"/>
              </a:ext>
            </a:extLst>
          </p:cNvPr>
          <p:cNvSpPr>
            <a:spLocks noGrp="1"/>
          </p:cNvSpPr>
          <p:nvPr>
            <p:ph type="ftr" sz="quarter" idx="11"/>
          </p:nvPr>
        </p:nvSpPr>
        <p:spPr/>
        <p:txBody>
          <a:bodyPr/>
          <a:lstStyle/>
          <a:p>
            <a:pPr defTabSz="457130"/>
            <a:r>
              <a:rPr lang="en-US">
                <a:solidFill>
                  <a:prstClr val="black">
                    <a:tint val="75000"/>
                  </a:prstClr>
                </a:solidFill>
              </a:rPr>
              <a:t>Copyright © EAS 2025</a:t>
            </a:r>
            <a:endParaRPr lang="en-US" dirty="0">
              <a:solidFill>
                <a:prstClr val="black">
                  <a:tint val="75000"/>
                </a:prstClr>
              </a:solidFill>
            </a:endParaRPr>
          </a:p>
        </p:txBody>
      </p:sp>
      <p:pic>
        <p:nvPicPr>
          <p:cNvPr id="8" name="Picture 7">
            <a:extLst>
              <a:ext uri="{FF2B5EF4-FFF2-40B4-BE49-F238E27FC236}">
                <a16:creationId xmlns:a16="http://schemas.microsoft.com/office/drawing/2014/main" id="{F10E061F-B249-FE14-0602-2A7A765FFCF6}"/>
              </a:ext>
            </a:extLst>
          </p:cNvPr>
          <p:cNvPicPr>
            <a:picLocks noChangeAspect="1"/>
          </p:cNvPicPr>
          <p:nvPr/>
        </p:nvPicPr>
        <p:blipFill>
          <a:blip r:embed="rId3"/>
          <a:stretch>
            <a:fillRect/>
          </a:stretch>
        </p:blipFill>
        <p:spPr>
          <a:xfrm>
            <a:off x="1907704" y="995443"/>
            <a:ext cx="4767391" cy="2460910"/>
          </a:xfrm>
          <a:prstGeom prst="rect">
            <a:avLst/>
          </a:prstGeom>
          <a:ln w="12700">
            <a:solidFill>
              <a:schemeClr val="tx1"/>
            </a:solidFill>
          </a:ln>
        </p:spPr>
      </p:pic>
      <p:cxnSp>
        <p:nvCxnSpPr>
          <p:cNvPr id="21" name="Straight Arrow Connector 20">
            <a:extLst>
              <a:ext uri="{FF2B5EF4-FFF2-40B4-BE49-F238E27FC236}">
                <a16:creationId xmlns:a16="http://schemas.microsoft.com/office/drawing/2014/main" id="{87A70078-8344-249A-1BBF-F056B562B1BA}"/>
              </a:ext>
            </a:extLst>
          </p:cNvPr>
          <p:cNvCxnSpPr>
            <a:cxnSpLocks/>
          </p:cNvCxnSpPr>
          <p:nvPr/>
        </p:nvCxnSpPr>
        <p:spPr>
          <a:xfrm flipH="1">
            <a:off x="5424996" y="735104"/>
            <a:ext cx="122811" cy="6185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8DE50490-A05C-FA34-5FEE-894009B57E75}"/>
              </a:ext>
            </a:extLst>
          </p:cNvPr>
          <p:cNvCxnSpPr>
            <a:cxnSpLocks/>
          </p:cNvCxnSpPr>
          <p:nvPr/>
        </p:nvCxnSpPr>
        <p:spPr>
          <a:xfrm flipH="1" flipV="1">
            <a:off x="2660740" y="2115671"/>
            <a:ext cx="405189" cy="15871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6349D3A2-15AD-9C17-B2BB-A72BB029BD4B}"/>
              </a:ext>
            </a:extLst>
          </p:cNvPr>
          <p:cNvCxnSpPr>
            <a:cxnSpLocks/>
          </p:cNvCxnSpPr>
          <p:nvPr/>
        </p:nvCxnSpPr>
        <p:spPr>
          <a:xfrm flipH="1" flipV="1">
            <a:off x="5199529" y="2052918"/>
            <a:ext cx="1922023" cy="627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9946FBC3-33E3-9BF2-3A2E-F5416F558278}"/>
              </a:ext>
            </a:extLst>
          </p:cNvPr>
          <p:cNvCxnSpPr>
            <a:cxnSpLocks/>
          </p:cNvCxnSpPr>
          <p:nvPr/>
        </p:nvCxnSpPr>
        <p:spPr>
          <a:xfrm>
            <a:off x="1344706" y="2635624"/>
            <a:ext cx="788894" cy="2218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5111C416-7BDF-564B-EF47-C26A22D660A4}"/>
              </a:ext>
            </a:extLst>
          </p:cNvPr>
          <p:cNvSpPr txBox="1"/>
          <p:nvPr/>
        </p:nvSpPr>
        <p:spPr>
          <a:xfrm>
            <a:off x="4430354" y="318136"/>
            <a:ext cx="2112094" cy="430887"/>
          </a:xfrm>
          <a:prstGeom prst="rect">
            <a:avLst/>
          </a:prstGeom>
          <a:noFill/>
        </p:spPr>
        <p:txBody>
          <a:bodyPr wrap="square" rtlCol="0">
            <a:spAutoFit/>
          </a:bodyPr>
          <a:lstStyle/>
          <a:p>
            <a:r>
              <a:rPr lang="en-US" sz="1100" dirty="0"/>
              <a:t>Firstly, click this button to search for a class to add to the schema</a:t>
            </a:r>
          </a:p>
        </p:txBody>
      </p:sp>
      <p:sp>
        <p:nvSpPr>
          <p:cNvPr id="37" name="TextBox 36">
            <a:extLst>
              <a:ext uri="{FF2B5EF4-FFF2-40B4-BE49-F238E27FC236}">
                <a16:creationId xmlns:a16="http://schemas.microsoft.com/office/drawing/2014/main" id="{0831DFCF-2BD1-05F7-BEF4-5E9051B1D13A}"/>
              </a:ext>
            </a:extLst>
          </p:cNvPr>
          <p:cNvSpPr txBox="1"/>
          <p:nvPr/>
        </p:nvSpPr>
        <p:spPr>
          <a:xfrm>
            <a:off x="1907704" y="3786756"/>
            <a:ext cx="3998293" cy="430887"/>
          </a:xfrm>
          <a:prstGeom prst="rect">
            <a:avLst/>
          </a:prstGeom>
          <a:noFill/>
        </p:spPr>
        <p:txBody>
          <a:bodyPr wrap="square" rtlCol="0">
            <a:spAutoFit/>
          </a:bodyPr>
          <a:lstStyle/>
          <a:p>
            <a:r>
              <a:rPr lang="en-US" sz="1100" dirty="0"/>
              <a:t>Selecting this option will result in the class being listed at the top-level of the resulting JSON data structure.</a:t>
            </a:r>
          </a:p>
        </p:txBody>
      </p:sp>
      <p:sp>
        <p:nvSpPr>
          <p:cNvPr id="43" name="TextBox 42">
            <a:extLst>
              <a:ext uri="{FF2B5EF4-FFF2-40B4-BE49-F238E27FC236}">
                <a16:creationId xmlns:a16="http://schemas.microsoft.com/office/drawing/2014/main" id="{7ABC8944-A6A4-DCC0-2DA4-8A695CEB5AE0}"/>
              </a:ext>
            </a:extLst>
          </p:cNvPr>
          <p:cNvSpPr txBox="1"/>
          <p:nvPr/>
        </p:nvSpPr>
        <p:spPr>
          <a:xfrm>
            <a:off x="157791" y="1996987"/>
            <a:ext cx="1436149" cy="1446550"/>
          </a:xfrm>
          <a:prstGeom prst="rect">
            <a:avLst/>
          </a:prstGeom>
          <a:noFill/>
        </p:spPr>
        <p:txBody>
          <a:bodyPr wrap="square" rtlCol="0">
            <a:spAutoFit/>
          </a:bodyPr>
          <a:lstStyle/>
          <a:p>
            <a:r>
              <a:rPr lang="en-US" sz="1100" dirty="0"/>
              <a:t>By default, every class will include the name, </a:t>
            </a:r>
            <a:r>
              <a:rPr lang="en-US" sz="1100" dirty="0" err="1"/>
              <a:t>className</a:t>
            </a:r>
            <a:r>
              <a:rPr lang="en-US" sz="1100" dirty="0"/>
              <a:t>, and id property automatically, but you may want to add other slots to retrieve data for</a:t>
            </a:r>
          </a:p>
        </p:txBody>
      </p:sp>
      <p:sp>
        <p:nvSpPr>
          <p:cNvPr id="44" name="TextBox 43">
            <a:extLst>
              <a:ext uri="{FF2B5EF4-FFF2-40B4-BE49-F238E27FC236}">
                <a16:creationId xmlns:a16="http://schemas.microsoft.com/office/drawing/2014/main" id="{CB379104-E3C6-5458-8D7A-F57EF596AF08}"/>
              </a:ext>
            </a:extLst>
          </p:cNvPr>
          <p:cNvSpPr txBox="1"/>
          <p:nvPr/>
        </p:nvSpPr>
        <p:spPr>
          <a:xfrm>
            <a:off x="7099374" y="1320517"/>
            <a:ext cx="1399840" cy="2462213"/>
          </a:xfrm>
          <a:prstGeom prst="rect">
            <a:avLst/>
          </a:prstGeom>
          <a:noFill/>
        </p:spPr>
        <p:txBody>
          <a:bodyPr wrap="square" rtlCol="0">
            <a:spAutoFit/>
          </a:bodyPr>
          <a:lstStyle/>
          <a:p>
            <a:r>
              <a:rPr lang="en-US" sz="1100" dirty="0"/>
              <a:t>If you have added a class which is an enumeration, you can select this option to automatically retrieve: id, name, </a:t>
            </a:r>
            <a:r>
              <a:rPr lang="en-US" sz="1100" dirty="0" err="1"/>
              <a:t>short_name</a:t>
            </a:r>
            <a:r>
              <a:rPr lang="en-US" sz="1100" dirty="0"/>
              <a:t>, </a:t>
            </a:r>
            <a:r>
              <a:rPr lang="en-US" sz="1100" dirty="0" err="1"/>
              <a:t>colour</a:t>
            </a:r>
            <a:r>
              <a:rPr lang="en-US" sz="1100" dirty="0"/>
              <a:t>, text </a:t>
            </a:r>
            <a:r>
              <a:rPr lang="en-US" sz="1100" dirty="0" err="1"/>
              <a:t>colour</a:t>
            </a:r>
            <a:r>
              <a:rPr lang="en-US" sz="1100" dirty="0"/>
              <a:t>, and enumeration sequence number</a:t>
            </a:r>
          </a:p>
          <a:p>
            <a:endParaRPr lang="en-US" sz="1100" dirty="0"/>
          </a:p>
          <a:p>
            <a:r>
              <a:rPr lang="en-US" sz="1100" dirty="0"/>
              <a:t>(Styling if set-up will automatically be retrieved)</a:t>
            </a:r>
          </a:p>
        </p:txBody>
      </p:sp>
    </p:spTree>
    <p:extLst>
      <p:ext uri="{BB962C8B-B14F-4D97-AF65-F5344CB8AC3E}">
        <p14:creationId xmlns:p14="http://schemas.microsoft.com/office/powerpoint/2010/main" val="1907182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91A02-2820-F310-A95D-C475715ED3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287B5-99EB-17F7-715D-2558AD2260FA}"/>
              </a:ext>
            </a:extLst>
          </p:cNvPr>
          <p:cNvSpPr>
            <a:spLocks noGrp="1"/>
          </p:cNvSpPr>
          <p:nvPr>
            <p:ph type="title"/>
          </p:nvPr>
        </p:nvSpPr>
        <p:spPr/>
        <p:txBody>
          <a:bodyPr/>
          <a:lstStyle/>
          <a:p>
            <a:r>
              <a:rPr lang="en-US" dirty="0"/>
              <a:t>Adding an Instance slot</a:t>
            </a:r>
          </a:p>
        </p:txBody>
      </p:sp>
      <p:sp>
        <p:nvSpPr>
          <p:cNvPr id="3" name="Slide Number Placeholder 2">
            <a:extLst>
              <a:ext uri="{FF2B5EF4-FFF2-40B4-BE49-F238E27FC236}">
                <a16:creationId xmlns:a16="http://schemas.microsoft.com/office/drawing/2014/main" id="{EB4BD5C3-5A94-CCE1-5B63-0E50493260A6}"/>
              </a:ext>
            </a:extLst>
          </p:cNvPr>
          <p:cNvSpPr>
            <a:spLocks noGrp="1"/>
          </p:cNvSpPr>
          <p:nvPr>
            <p:ph type="sldNum" sz="quarter" idx="10"/>
          </p:nvPr>
        </p:nvSpPr>
        <p:spPr/>
        <p:txBody>
          <a:bodyPr/>
          <a:lstStyle/>
          <a:p>
            <a:pPr defTabSz="457130"/>
            <a:fld id="{125DC814-D5CA-BE40-B143-C1BFA31C424D}" type="slidenum">
              <a:rPr lang="en-US" smtClean="0">
                <a:solidFill>
                  <a:prstClr val="black">
                    <a:tint val="75000"/>
                  </a:prstClr>
                </a:solidFill>
              </a:rPr>
              <a:pPr defTabSz="457130"/>
              <a:t>9</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AD321BE-D963-0A9D-0079-93395DFBF5DC}"/>
              </a:ext>
            </a:extLst>
          </p:cNvPr>
          <p:cNvSpPr>
            <a:spLocks noGrp="1"/>
          </p:cNvSpPr>
          <p:nvPr>
            <p:ph type="ftr" sz="quarter" idx="11"/>
          </p:nvPr>
        </p:nvSpPr>
        <p:spPr/>
        <p:txBody>
          <a:bodyPr/>
          <a:lstStyle/>
          <a:p>
            <a:pPr defTabSz="457130"/>
            <a:r>
              <a:rPr lang="en-US">
                <a:solidFill>
                  <a:prstClr val="black">
                    <a:tint val="75000"/>
                  </a:prstClr>
                </a:solidFill>
              </a:rPr>
              <a:t>Copyright © EAS 2025</a:t>
            </a:r>
            <a:endParaRPr lang="en-US" dirty="0">
              <a:solidFill>
                <a:prstClr val="black">
                  <a:tint val="75000"/>
                </a:prstClr>
              </a:solidFill>
            </a:endParaRPr>
          </a:p>
        </p:txBody>
      </p:sp>
      <p:pic>
        <p:nvPicPr>
          <p:cNvPr id="6" name="Picture 5">
            <a:extLst>
              <a:ext uri="{FF2B5EF4-FFF2-40B4-BE49-F238E27FC236}">
                <a16:creationId xmlns:a16="http://schemas.microsoft.com/office/drawing/2014/main" id="{A2629529-FBEF-6619-5B3B-8044912DF01A}"/>
              </a:ext>
            </a:extLst>
          </p:cNvPr>
          <p:cNvPicPr>
            <a:picLocks noChangeAspect="1"/>
          </p:cNvPicPr>
          <p:nvPr/>
        </p:nvPicPr>
        <p:blipFill>
          <a:blip r:embed="rId2"/>
          <a:stretch>
            <a:fillRect/>
          </a:stretch>
        </p:blipFill>
        <p:spPr>
          <a:xfrm>
            <a:off x="1769615" y="1289389"/>
            <a:ext cx="5178033" cy="3136222"/>
          </a:xfrm>
          <a:prstGeom prst="rect">
            <a:avLst/>
          </a:prstGeom>
          <a:ln w="12700">
            <a:solidFill>
              <a:schemeClr val="tx1"/>
            </a:solidFill>
          </a:ln>
        </p:spPr>
      </p:pic>
      <p:cxnSp>
        <p:nvCxnSpPr>
          <p:cNvPr id="7" name="Straight Arrow Connector 6">
            <a:extLst>
              <a:ext uri="{FF2B5EF4-FFF2-40B4-BE49-F238E27FC236}">
                <a16:creationId xmlns:a16="http://schemas.microsoft.com/office/drawing/2014/main" id="{E4BC9FCF-D6A1-2F93-A9D7-DF4F87A0CC04}"/>
              </a:ext>
            </a:extLst>
          </p:cNvPr>
          <p:cNvCxnSpPr>
            <a:cxnSpLocks/>
          </p:cNvCxnSpPr>
          <p:nvPr/>
        </p:nvCxnSpPr>
        <p:spPr>
          <a:xfrm>
            <a:off x="1244953" y="2923656"/>
            <a:ext cx="788894" cy="2218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605CBDFA-9F0D-51A5-A045-19CABEA79041}"/>
              </a:ext>
            </a:extLst>
          </p:cNvPr>
          <p:cNvCxnSpPr>
            <a:cxnSpLocks/>
          </p:cNvCxnSpPr>
          <p:nvPr/>
        </p:nvCxnSpPr>
        <p:spPr>
          <a:xfrm flipH="1" flipV="1">
            <a:off x="2610196" y="3732415"/>
            <a:ext cx="207819" cy="109434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E272964-6BBF-A862-3BE0-E9B0BA8CEAF0}"/>
              </a:ext>
            </a:extLst>
          </p:cNvPr>
          <p:cNvSpPr txBox="1"/>
          <p:nvPr/>
        </p:nvSpPr>
        <p:spPr>
          <a:xfrm>
            <a:off x="333466" y="2265153"/>
            <a:ext cx="1436149" cy="769441"/>
          </a:xfrm>
          <a:prstGeom prst="rect">
            <a:avLst/>
          </a:prstGeom>
          <a:noFill/>
        </p:spPr>
        <p:txBody>
          <a:bodyPr wrap="square" rtlCol="0">
            <a:spAutoFit/>
          </a:bodyPr>
          <a:lstStyle/>
          <a:p>
            <a:r>
              <a:rPr lang="en-US" sz="1100" dirty="0"/>
              <a:t>We have selected an Instance slot which refers to another class</a:t>
            </a:r>
          </a:p>
        </p:txBody>
      </p:sp>
      <p:sp>
        <p:nvSpPr>
          <p:cNvPr id="12" name="TextBox 11">
            <a:extLst>
              <a:ext uri="{FF2B5EF4-FFF2-40B4-BE49-F238E27FC236}">
                <a16:creationId xmlns:a16="http://schemas.microsoft.com/office/drawing/2014/main" id="{2C37E5DF-095E-59C6-D39B-06F1F2106A5B}"/>
              </a:ext>
            </a:extLst>
          </p:cNvPr>
          <p:cNvSpPr txBox="1"/>
          <p:nvPr/>
        </p:nvSpPr>
        <p:spPr>
          <a:xfrm>
            <a:off x="1769614" y="4826762"/>
            <a:ext cx="6135789" cy="430887"/>
          </a:xfrm>
          <a:prstGeom prst="rect">
            <a:avLst/>
          </a:prstGeom>
          <a:noFill/>
        </p:spPr>
        <p:txBody>
          <a:bodyPr wrap="square" rtlCol="0">
            <a:spAutoFit/>
          </a:bodyPr>
          <a:lstStyle/>
          <a:p>
            <a:r>
              <a:rPr lang="en-US" sz="1100" dirty="0"/>
              <a:t>In some cases, you will have several options of classes to select from. After clicking Add Slot, if the class does not already exist, the related class will automatically be added to the specification.</a:t>
            </a:r>
          </a:p>
        </p:txBody>
      </p:sp>
    </p:spTree>
    <p:extLst>
      <p:ext uri="{BB962C8B-B14F-4D97-AF65-F5344CB8AC3E}">
        <p14:creationId xmlns:p14="http://schemas.microsoft.com/office/powerpoint/2010/main" val="2470862221"/>
      </p:ext>
    </p:extLst>
  </p:cSld>
  <p:clrMapOvr>
    <a:masterClrMapping/>
  </p:clrMapOvr>
</p:sld>
</file>

<file path=ppt/theme/theme1.xml><?xml version="1.0" encoding="utf-8"?>
<a:theme xmlns:a="http://schemas.openxmlformats.org/drawingml/2006/main" name="EAS 2014">
  <a:themeElements>
    <a:clrScheme name="EAS 2014 3">
      <a:dk1>
        <a:sysClr val="windowText" lastClr="000000"/>
      </a:dk1>
      <a:lt1>
        <a:sysClr val="window" lastClr="FFFFFF"/>
      </a:lt1>
      <a:dk2>
        <a:srgbClr val="848282"/>
      </a:dk2>
      <a:lt2>
        <a:srgbClr val="B7B5B5"/>
      </a:lt2>
      <a:accent1>
        <a:srgbClr val="B3002D"/>
      </a:accent1>
      <a:accent2>
        <a:srgbClr val="215CA0"/>
      </a:accent2>
      <a:accent3>
        <a:srgbClr val="2C6D13"/>
      </a:accent3>
      <a:accent4>
        <a:srgbClr val="CA6820"/>
      </a:accent4>
      <a:accent5>
        <a:srgbClr val="0E1062"/>
      </a:accent5>
      <a:accent6>
        <a:srgbClr val="2B0051"/>
      </a:accent6>
      <a:hlink>
        <a:srgbClr val="1B2DB2"/>
      </a:hlink>
      <a:folHlink>
        <a:srgbClr val="B21BA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b6aa980-60f1-439f-ae64-11abffd45354">
      <UserInfo>
        <DisplayName>Sarah Smith</DisplayName>
        <AccountId>23</AccountId>
        <AccountType/>
      </UserInfo>
    </SharedWithUsers>
    <TaxCatchAll xmlns="3b6aa980-60f1-439f-ae64-11abffd45354" xsi:nil="true"/>
    <lcf76f155ced4ddcb4097134ff3c332f xmlns="b242de7c-2a47-40d1-a14f-8139d1f6e6c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8DA711805F0A429105FD5A60F3101A" ma:contentTypeVersion="18" ma:contentTypeDescription="Create a new document." ma:contentTypeScope="" ma:versionID="cfe6cc1fa281a0ee8608c85646868de4">
  <xsd:schema xmlns:xsd="http://www.w3.org/2001/XMLSchema" xmlns:xs="http://www.w3.org/2001/XMLSchema" xmlns:p="http://schemas.microsoft.com/office/2006/metadata/properties" xmlns:ns2="b242de7c-2a47-40d1-a14f-8139d1f6e6c4" xmlns:ns3="3b6aa980-60f1-439f-ae64-11abffd45354" targetNamespace="http://schemas.microsoft.com/office/2006/metadata/properties" ma:root="true" ma:fieldsID="b031daaa7b73d50ec2142ed39d1ba9b5" ns2:_="" ns3:_="">
    <xsd:import namespace="b242de7c-2a47-40d1-a14f-8139d1f6e6c4"/>
    <xsd:import namespace="3b6aa980-60f1-439f-ae64-11abffd453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2de7c-2a47-40d1-a14f-8139d1f6e6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c0a0b4-9805-4df8-807c-4d08448f672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6aa980-60f1-439f-ae64-11abffd4535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d81af43-6133-4bc0-86e1-9c165b684eca}" ma:internalName="TaxCatchAll" ma:showField="CatchAllData" ma:web="3b6aa980-60f1-439f-ae64-11abffd453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8C9690-5E9E-4239-A342-311288697B95}">
  <ds:schemaRefs>
    <ds:schemaRef ds:uri="http://schemas.microsoft.com/sharepoint/v3/contenttype/forms"/>
  </ds:schemaRefs>
</ds:datastoreItem>
</file>

<file path=customXml/itemProps2.xml><?xml version="1.0" encoding="utf-8"?>
<ds:datastoreItem xmlns:ds="http://schemas.openxmlformats.org/officeDocument/2006/customXml" ds:itemID="{245D514F-9D5F-41E2-9480-2D7F1F885F2C}">
  <ds:schemaRefs>
    <ds:schemaRef ds:uri="http://purl.org/dc/terms/"/>
    <ds:schemaRef ds:uri="9db57d92-8734-4c2b-8467-7c469d01b44d"/>
    <ds:schemaRef ds:uri="http://www.w3.org/XML/1998/namespace"/>
    <ds:schemaRef ds:uri="http://schemas.microsoft.com/office/2006/documentManagement/types"/>
    <ds:schemaRef ds:uri="http://schemas.microsoft.com/sharepoint/v3"/>
    <ds:schemaRef ds:uri="http://purl.org/dc/elements/1.1/"/>
    <ds:schemaRef ds:uri="http://schemas.microsoft.com/office/infopath/2007/PartnerControls"/>
    <ds:schemaRef ds:uri="http://purl.org/dc/dcmitype/"/>
    <ds:schemaRef ds:uri="http://schemas.openxmlformats.org/package/2006/metadata/core-properties"/>
    <ds:schemaRef ds:uri="ca6dbe48-f423-44d5-85ee-70a4155a7cdb"/>
    <ds:schemaRef ds:uri="http://schemas.microsoft.com/office/2006/metadata/properties"/>
  </ds:schemaRefs>
</ds:datastoreItem>
</file>

<file path=customXml/itemProps3.xml><?xml version="1.0" encoding="utf-8"?>
<ds:datastoreItem xmlns:ds="http://schemas.openxmlformats.org/officeDocument/2006/customXml" ds:itemID="{27C8CDC9-FE84-415D-8CCD-709912E9FE41}"/>
</file>

<file path=docProps/app.xml><?xml version="1.0" encoding="utf-8"?>
<Properties xmlns="http://schemas.openxmlformats.org/officeDocument/2006/extended-properties" xmlns:vt="http://schemas.openxmlformats.org/officeDocument/2006/docPropsVTypes">
  <TotalTime>2847</TotalTime>
  <Words>1268</Words>
  <Application>Microsoft Macintosh PowerPoint</Application>
  <PresentationFormat>On-screen Show (16:10)</PresentationFormat>
  <Paragraphs>117</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Courier New</vt:lpstr>
      <vt:lpstr>Wingdings</vt:lpstr>
      <vt:lpstr>EAS 2014</vt:lpstr>
      <vt:lpstr>The Essential Project</vt:lpstr>
      <vt:lpstr>Features</vt:lpstr>
      <vt:lpstr>Features</vt:lpstr>
      <vt:lpstr>How to install</vt:lpstr>
      <vt:lpstr>Use cases</vt:lpstr>
      <vt:lpstr>Use cases</vt:lpstr>
      <vt:lpstr>Creating a specification</vt:lpstr>
      <vt:lpstr>PowerPoint Presentation</vt:lpstr>
      <vt:lpstr>Adding an Instance slot</vt:lpstr>
      <vt:lpstr>Related classes</vt:lpstr>
      <vt:lpstr>Related single instance classes</vt:lpstr>
      <vt:lpstr>Example</vt:lpstr>
      <vt:lpstr>Stakeholder Types</vt:lpstr>
      <vt:lpstr>Generating and installing the view template</vt:lpstr>
      <vt:lpstr>Download the XSL generated</vt:lpstr>
      <vt:lpstr>Navigate to the generated view template</vt:lpstr>
      <vt:lpstr>Verify the data has been retrieved</vt:lpstr>
      <vt:lpstr>Data Set API data retrieval</vt:lpstr>
      <vt:lpstr>Data Set APIs</vt:lpstr>
      <vt:lpstr>Data Set API data retrieval</vt:lpstr>
      <vt:lpstr>Verify Data Set API data retrieval</vt:lpstr>
      <vt:lpstr>Essential Project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Essential Project</dc:title>
  <dc:subject/>
  <dc:creator>John Mayall</dc:creator>
  <cp:keywords/>
  <dc:description/>
  <cp:lastModifiedBy>Seb See</cp:lastModifiedBy>
  <cp:revision>6</cp:revision>
  <cp:lastPrinted>2023-12-07T08:37:25Z</cp:lastPrinted>
  <dcterms:modified xsi:type="dcterms:W3CDTF">2025-11-18T08:57:53Z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0x0101002F8DA711805F0A429105FD5A60F3101A</vt:lpwstr>
  </property>
  <property fmtid="{D5CDD505-2E9C-101B-9397-08002B2CF9AE}" pid="3" name="TaxKeyword">
    <vt:lpwstr/>
  </property>
  <property fmtid="{D5CDD505-2E9C-101B-9397-08002B2CF9AE}" pid="4" name="AuthorIds_UIVersion_2048">
    <vt:lpwstr>206</vt:lpwstr>
  </property>
  <property fmtid="{D5CDD505-2E9C-101B-9397-08002B2CF9AE}" pid="5" name="AuthorIds_UIVersion_5632">
    <vt:lpwstr>206</vt:lpwstr>
  </property>
  <property fmtid="{D5CDD505-2E9C-101B-9397-08002B2CF9AE}" pid="6" name="MediaServiceImageTags">
    <vt:lpwstr/>
  </property>
</Properties>
</file>